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png&amp;ehk=rsRmh1MgZVJmDohnFkyyxi9E9WCUsiuw2mTq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6" r:id="rId5"/>
    <p:sldId id="488" r:id="rId6"/>
    <p:sldId id="489" r:id="rId7"/>
    <p:sldId id="490" r:id="rId8"/>
    <p:sldId id="498" r:id="rId9"/>
    <p:sldId id="500" r:id="rId10"/>
    <p:sldId id="492" r:id="rId11"/>
    <p:sldId id="503" r:id="rId12"/>
    <p:sldId id="501" r:id="rId13"/>
    <p:sldId id="506" r:id="rId14"/>
    <p:sldId id="505" r:id="rId15"/>
    <p:sldId id="504" r:id="rId16"/>
    <p:sldId id="507" r:id="rId17"/>
    <p:sldId id="509" r:id="rId18"/>
    <p:sldId id="493" r:id="rId19"/>
    <p:sldId id="494" r:id="rId20"/>
    <p:sldId id="508" r:id="rId21"/>
    <p:sldId id="496" r:id="rId22"/>
    <p:sldId id="510" r:id="rId23"/>
    <p:sldId id="346" r:id="rId24"/>
    <p:sldId id="481" r:id="rId2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C7C"/>
    <a:srgbClr val="5B9BD5"/>
    <a:srgbClr val="005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A8B15E-A06C-44F7-9469-930A095228D9}" v="5" dt="2026-07-25T23:42:02.3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74" d="100"/>
          <a:sy n="74" d="100"/>
        </p:scale>
        <p:origin x="3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ett Cole" userId="0e105f19-ec4c-4a10-945d-83fdd11d3c21" providerId="ADAL" clId="{6DA953AF-B70F-4E54-88D9-99AD5FE25218}"/>
    <pc:docChg chg="undo custSel addSld delSld modSld sldOrd modMainMaster">
      <pc:chgData name="Brett Cole" userId="0e105f19-ec4c-4a10-945d-83fdd11d3c21" providerId="ADAL" clId="{6DA953AF-B70F-4E54-88D9-99AD5FE25218}" dt="2026-07-25T23:53:56.015" v="3413" actId="20577"/>
      <pc:docMkLst>
        <pc:docMk/>
      </pc:docMkLst>
      <pc:sldChg chg="addSp delSp modSp mod">
        <pc:chgData name="Brett Cole" userId="0e105f19-ec4c-4a10-945d-83fdd11d3c21" providerId="ADAL" clId="{6DA953AF-B70F-4E54-88D9-99AD5FE25218}" dt="2026-07-21T05:59:34.795" v="1902" actId="1076"/>
        <pc:sldMkLst>
          <pc:docMk/>
          <pc:sldMk cId="747569248" sldId="256"/>
        </pc:sldMkLst>
        <pc:spChg chg="mod">
          <ac:chgData name="Brett Cole" userId="0e105f19-ec4c-4a10-945d-83fdd11d3c21" providerId="ADAL" clId="{6DA953AF-B70F-4E54-88D9-99AD5FE25218}" dt="2026-07-21T05:59:34.795" v="1902" actId="1076"/>
          <ac:spMkLst>
            <pc:docMk/>
            <pc:sldMk cId="747569248" sldId="256"/>
            <ac:spMk id="6" creationId="{92D99E49-D040-BD8C-BC54-4C4C02E071D4}"/>
          </ac:spMkLst>
        </pc:spChg>
        <pc:picChg chg="add mod">
          <ac:chgData name="Brett Cole" userId="0e105f19-ec4c-4a10-945d-83fdd11d3c21" providerId="ADAL" clId="{6DA953AF-B70F-4E54-88D9-99AD5FE25218}" dt="2026-07-21T05:59:28.555" v="1901" actId="1076"/>
          <ac:picMkLst>
            <pc:docMk/>
            <pc:sldMk cId="747569248" sldId="256"/>
            <ac:picMk id="2" creationId="{CE85AE56-6A06-2E36-ADA2-61BDBD93F75C}"/>
          </ac:picMkLst>
        </pc:picChg>
      </pc:sldChg>
      <pc:sldChg chg="addSp delSp modSp add mod modTransition">
        <pc:chgData name="Brett Cole" userId="0e105f19-ec4c-4a10-945d-83fdd11d3c21" providerId="ADAL" clId="{6DA953AF-B70F-4E54-88D9-99AD5FE25218}" dt="2026-07-25T23:43:53.493" v="3339" actId="6549"/>
        <pc:sldMkLst>
          <pc:docMk/>
          <pc:sldMk cId="643708600" sldId="346"/>
        </pc:sldMkLst>
        <pc:spChg chg="mod">
          <ac:chgData name="Brett Cole" userId="0e105f19-ec4c-4a10-945d-83fdd11d3c21" providerId="ADAL" clId="{6DA953AF-B70F-4E54-88D9-99AD5FE25218}" dt="2026-07-25T23:43:53.493" v="3339" actId="6549"/>
          <ac:spMkLst>
            <pc:docMk/>
            <pc:sldMk cId="643708600" sldId="346"/>
            <ac:spMk id="193539" creationId="{42A21D68-69DF-4764-84D8-1231F7C5413E}"/>
          </ac:spMkLst>
        </pc:spChg>
        <pc:picChg chg="mod">
          <ac:chgData name="Brett Cole" userId="0e105f19-ec4c-4a10-945d-83fdd11d3c21" providerId="ADAL" clId="{6DA953AF-B70F-4E54-88D9-99AD5FE25218}" dt="2026-07-25T23:43:45.336" v="3338" actId="1076"/>
          <ac:picMkLst>
            <pc:docMk/>
            <pc:sldMk cId="643708600" sldId="346"/>
            <ac:picMk id="3" creationId="{515F95A0-303E-43FC-9223-03DD52B61280}"/>
          </ac:picMkLst>
        </pc:picChg>
        <pc:picChg chg="add del mod">
          <ac:chgData name="Brett Cole" userId="0e105f19-ec4c-4a10-945d-83fdd11d3c21" providerId="ADAL" clId="{6DA953AF-B70F-4E54-88D9-99AD5FE25218}" dt="2026-07-25T23:43:04.923" v="3327" actId="478"/>
          <ac:picMkLst>
            <pc:docMk/>
            <pc:sldMk cId="643708600" sldId="346"/>
            <ac:picMk id="4" creationId="{366EC70D-A156-353D-6D8C-9E09AE8BAD9B}"/>
          </ac:picMkLst>
        </pc:picChg>
        <pc:picChg chg="mod">
          <ac:chgData name="Brett Cole" userId="0e105f19-ec4c-4a10-945d-83fdd11d3c21" providerId="ADAL" clId="{6DA953AF-B70F-4E54-88D9-99AD5FE25218}" dt="2026-07-25T23:43:45.336" v="3338" actId="1076"/>
          <ac:picMkLst>
            <pc:docMk/>
            <pc:sldMk cId="643708600" sldId="346"/>
            <ac:picMk id="5" creationId="{F7EF8DE1-ED9E-451A-8958-87755C34E2FC}"/>
          </ac:picMkLst>
        </pc:picChg>
        <pc:picChg chg="mod">
          <ac:chgData name="Brett Cole" userId="0e105f19-ec4c-4a10-945d-83fdd11d3c21" providerId="ADAL" clId="{6DA953AF-B70F-4E54-88D9-99AD5FE25218}" dt="2026-07-25T23:43:45.336" v="3338" actId="1076"/>
          <ac:picMkLst>
            <pc:docMk/>
            <pc:sldMk cId="643708600" sldId="346"/>
            <ac:picMk id="7" creationId="{A2896992-DF8E-4F81-B0F7-8CA3F6120FE4}"/>
          </ac:picMkLst>
        </pc:picChg>
        <pc:picChg chg="add mod">
          <ac:chgData name="Brett Cole" userId="0e105f19-ec4c-4a10-945d-83fdd11d3c21" providerId="ADAL" clId="{6DA953AF-B70F-4E54-88D9-99AD5FE25218}" dt="2026-07-25T23:43:45.336" v="3338" actId="1076"/>
          <ac:picMkLst>
            <pc:docMk/>
            <pc:sldMk cId="643708600" sldId="346"/>
            <ac:picMk id="8" creationId="{1817D07C-7BCF-AD07-4E1B-EC1C20AA0218}"/>
          </ac:picMkLst>
        </pc:picChg>
        <pc:picChg chg="add mod">
          <ac:chgData name="Brett Cole" userId="0e105f19-ec4c-4a10-945d-83fdd11d3c21" providerId="ADAL" clId="{6DA953AF-B70F-4E54-88D9-99AD5FE25218}" dt="2026-07-25T23:43:45.336" v="3338" actId="1076"/>
          <ac:picMkLst>
            <pc:docMk/>
            <pc:sldMk cId="643708600" sldId="346"/>
            <ac:picMk id="10" creationId="{386CDB8D-0F86-2186-5AFE-4B825E965A35}"/>
          </ac:picMkLst>
        </pc:picChg>
      </pc:sldChg>
      <pc:sldChg chg="delSp modSp add del mod modTransition">
        <pc:chgData name="Brett Cole" userId="0e105f19-ec4c-4a10-945d-83fdd11d3c21" providerId="ADAL" clId="{6DA953AF-B70F-4E54-88D9-99AD5FE25218}" dt="2026-07-25T23:44:04.272" v="3340" actId="47"/>
        <pc:sldMkLst>
          <pc:docMk/>
          <pc:sldMk cId="2187610105" sldId="347"/>
        </pc:sldMkLst>
        <pc:picChg chg="del mod">
          <ac:chgData name="Brett Cole" userId="0e105f19-ec4c-4a10-945d-83fdd11d3c21" providerId="ADAL" clId="{6DA953AF-B70F-4E54-88D9-99AD5FE25218}" dt="2026-07-25T23:42:45.122" v="3320" actId="21"/>
          <ac:picMkLst>
            <pc:docMk/>
            <pc:sldMk cId="2187610105" sldId="347"/>
            <ac:picMk id="4" creationId="{D35FB09E-8BD9-4F05-BA65-69F943679B15}"/>
          </ac:picMkLst>
        </pc:picChg>
        <pc:picChg chg="del mod">
          <ac:chgData name="Brett Cole" userId="0e105f19-ec4c-4a10-945d-83fdd11d3c21" providerId="ADAL" clId="{6DA953AF-B70F-4E54-88D9-99AD5FE25218}" dt="2026-07-25T23:42:45.122" v="3320" actId="21"/>
          <ac:picMkLst>
            <pc:docMk/>
            <pc:sldMk cId="2187610105" sldId="347"/>
            <ac:picMk id="6" creationId="{47D0DC2C-1546-47E9-A057-9CBD78542E86}"/>
          </ac:picMkLst>
        </pc:picChg>
        <pc:picChg chg="del mod">
          <ac:chgData name="Brett Cole" userId="0e105f19-ec4c-4a10-945d-83fdd11d3c21" providerId="ADAL" clId="{6DA953AF-B70F-4E54-88D9-99AD5FE25218}" dt="2026-07-25T23:42:45.122" v="3320" actId="21"/>
          <ac:picMkLst>
            <pc:docMk/>
            <pc:sldMk cId="2187610105" sldId="347"/>
            <ac:picMk id="8" creationId="{DC8C35F2-445E-4F60-88FC-B91CF7171F43}"/>
          </ac:picMkLst>
        </pc:picChg>
      </pc:sldChg>
      <pc:sldChg chg="modSp add del mod modTransition">
        <pc:chgData name="Brett Cole" userId="0e105f19-ec4c-4a10-945d-83fdd11d3c21" providerId="ADAL" clId="{6DA953AF-B70F-4E54-88D9-99AD5FE25218}" dt="2026-07-25T22:55:26.765" v="2775" actId="47"/>
        <pc:sldMkLst>
          <pc:docMk/>
          <pc:sldMk cId="3781857656" sldId="348"/>
        </pc:sldMkLst>
      </pc:sldChg>
      <pc:sldChg chg="addSp modSp mod">
        <pc:chgData name="Brett Cole" userId="0e105f19-ec4c-4a10-945d-83fdd11d3c21" providerId="ADAL" clId="{6DA953AF-B70F-4E54-88D9-99AD5FE25218}" dt="2026-07-21T05:00:42.848" v="1679" actId="20577"/>
        <pc:sldMkLst>
          <pc:docMk/>
          <pc:sldMk cId="562103064" sldId="481"/>
        </pc:sldMkLst>
        <pc:spChg chg="mod">
          <ac:chgData name="Brett Cole" userId="0e105f19-ec4c-4a10-945d-83fdd11d3c21" providerId="ADAL" clId="{6DA953AF-B70F-4E54-88D9-99AD5FE25218}" dt="2026-07-21T05:00:42.848" v="1679" actId="20577"/>
          <ac:spMkLst>
            <pc:docMk/>
            <pc:sldMk cId="562103064" sldId="481"/>
            <ac:spMk id="24578" creationId="{3F8FD7E1-DB66-4137-8E8F-1ABB151AB196}"/>
          </ac:spMkLst>
        </pc:spChg>
        <pc:picChg chg="add mod">
          <ac:chgData name="Brett Cole" userId="0e105f19-ec4c-4a10-945d-83fdd11d3c21" providerId="ADAL" clId="{6DA953AF-B70F-4E54-88D9-99AD5FE25218}" dt="2026-07-21T04:57:54.802" v="1610" actId="1076"/>
          <ac:picMkLst>
            <pc:docMk/>
            <pc:sldMk cId="562103064" sldId="481"/>
            <ac:picMk id="2" creationId="{938FAE20-7E78-7E09-C620-D2889A93FA31}"/>
          </ac:picMkLst>
        </pc:picChg>
        <pc:picChg chg="add mod">
          <ac:chgData name="Brett Cole" userId="0e105f19-ec4c-4a10-945d-83fdd11d3c21" providerId="ADAL" clId="{6DA953AF-B70F-4E54-88D9-99AD5FE25218}" dt="2026-07-21T04:58:45.109" v="1624" actId="1076"/>
          <ac:picMkLst>
            <pc:docMk/>
            <pc:sldMk cId="562103064" sldId="481"/>
            <ac:picMk id="3" creationId="{DB347F7B-F35A-61EC-F422-36313A9DF9D8}"/>
          </ac:picMkLst>
        </pc:picChg>
        <pc:picChg chg="add mod">
          <ac:chgData name="Brett Cole" userId="0e105f19-ec4c-4a10-945d-83fdd11d3c21" providerId="ADAL" clId="{6DA953AF-B70F-4E54-88D9-99AD5FE25218}" dt="2026-07-21T04:59:16.688" v="1630" actId="1076"/>
          <ac:picMkLst>
            <pc:docMk/>
            <pc:sldMk cId="562103064" sldId="481"/>
            <ac:picMk id="4" creationId="{A84F4C16-E4E1-EAB8-8CC5-44C31E00F4F0}"/>
          </ac:picMkLst>
        </pc:picChg>
        <pc:picChg chg="add mod">
          <ac:chgData name="Brett Cole" userId="0e105f19-ec4c-4a10-945d-83fdd11d3c21" providerId="ADAL" clId="{6DA953AF-B70F-4E54-88D9-99AD5FE25218}" dt="2026-07-21T05:00:06.079" v="1636" actId="1076"/>
          <ac:picMkLst>
            <pc:docMk/>
            <pc:sldMk cId="562103064" sldId="481"/>
            <ac:picMk id="5" creationId="{54FC3821-FEDF-09AE-7D8F-D46AEE6454D5}"/>
          </ac:picMkLst>
        </pc:picChg>
      </pc:sldChg>
      <pc:sldChg chg="addSp delSp modSp new mod ord">
        <pc:chgData name="Brett Cole" userId="0e105f19-ec4c-4a10-945d-83fdd11d3c21" providerId="ADAL" clId="{6DA953AF-B70F-4E54-88D9-99AD5FE25218}" dt="2026-07-20T02:20:55.194" v="57" actId="1076"/>
        <pc:sldMkLst>
          <pc:docMk/>
          <pc:sldMk cId="3636531472" sldId="488"/>
        </pc:sldMkLst>
        <pc:picChg chg="add mod">
          <ac:chgData name="Brett Cole" userId="0e105f19-ec4c-4a10-945d-83fdd11d3c21" providerId="ADAL" clId="{6DA953AF-B70F-4E54-88D9-99AD5FE25218}" dt="2026-07-20T02:20:55.194" v="57" actId="1076"/>
          <ac:picMkLst>
            <pc:docMk/>
            <pc:sldMk cId="3636531472" sldId="488"/>
            <ac:picMk id="5" creationId="{1EE4FCC8-BC53-C3CD-5FB2-316D2193B6D8}"/>
          </ac:picMkLst>
        </pc:picChg>
        <pc:picChg chg="add mod">
          <ac:chgData name="Brett Cole" userId="0e105f19-ec4c-4a10-945d-83fdd11d3c21" providerId="ADAL" clId="{6DA953AF-B70F-4E54-88D9-99AD5FE25218}" dt="2026-07-20T02:15:31.499" v="32" actId="1076"/>
          <ac:picMkLst>
            <pc:docMk/>
            <pc:sldMk cId="3636531472" sldId="488"/>
            <ac:picMk id="7" creationId="{0B722240-4FCB-9C3C-A049-96D6392E9B5D}"/>
          </ac:picMkLst>
        </pc:picChg>
        <pc:picChg chg="add mod">
          <ac:chgData name="Brett Cole" userId="0e105f19-ec4c-4a10-945d-83fdd11d3c21" providerId="ADAL" clId="{6DA953AF-B70F-4E54-88D9-99AD5FE25218}" dt="2026-07-20T02:18:38.858" v="48" actId="1076"/>
          <ac:picMkLst>
            <pc:docMk/>
            <pc:sldMk cId="3636531472" sldId="488"/>
            <ac:picMk id="9" creationId="{902CBC12-DB8E-2C3E-75E7-BB937BDB8095}"/>
          </ac:picMkLst>
        </pc:picChg>
        <pc:picChg chg="add mod">
          <ac:chgData name="Brett Cole" userId="0e105f19-ec4c-4a10-945d-83fdd11d3c21" providerId="ADAL" clId="{6DA953AF-B70F-4E54-88D9-99AD5FE25218}" dt="2026-07-20T02:18:42.258" v="49" actId="1076"/>
          <ac:picMkLst>
            <pc:docMk/>
            <pc:sldMk cId="3636531472" sldId="488"/>
            <ac:picMk id="11" creationId="{57CEB5C3-093D-7A55-7519-BC7C952D0229}"/>
          </ac:picMkLst>
        </pc:picChg>
        <pc:picChg chg="add mod">
          <ac:chgData name="Brett Cole" userId="0e105f19-ec4c-4a10-945d-83fdd11d3c21" providerId="ADAL" clId="{6DA953AF-B70F-4E54-88D9-99AD5FE25218}" dt="2026-07-20T02:19:01.569" v="52" actId="1076"/>
          <ac:picMkLst>
            <pc:docMk/>
            <pc:sldMk cId="3636531472" sldId="488"/>
            <ac:picMk id="13" creationId="{7D67ACFE-F093-60F7-EEFB-DCB689C0F0E6}"/>
          </ac:picMkLst>
        </pc:picChg>
        <pc:picChg chg="add mod">
          <ac:chgData name="Brett Cole" userId="0e105f19-ec4c-4a10-945d-83fdd11d3c21" providerId="ADAL" clId="{6DA953AF-B70F-4E54-88D9-99AD5FE25218}" dt="2026-07-20T02:20:43.792" v="56" actId="14100"/>
          <ac:picMkLst>
            <pc:docMk/>
            <pc:sldMk cId="3636531472" sldId="488"/>
            <ac:picMk id="15" creationId="{28E6AA1E-72E5-2F1A-230C-1A4EAF5A5549}"/>
          </ac:picMkLst>
        </pc:picChg>
      </pc:sldChg>
      <pc:sldChg chg="addSp delSp modSp new mod ord">
        <pc:chgData name="Brett Cole" userId="0e105f19-ec4c-4a10-945d-83fdd11d3c21" providerId="ADAL" clId="{6DA953AF-B70F-4E54-88D9-99AD5FE25218}" dt="2026-07-20T02:31:26.776" v="76" actId="1076"/>
        <pc:sldMkLst>
          <pc:docMk/>
          <pc:sldMk cId="3763295284" sldId="489"/>
        </pc:sldMkLst>
        <pc:picChg chg="add mod">
          <ac:chgData name="Brett Cole" userId="0e105f19-ec4c-4a10-945d-83fdd11d3c21" providerId="ADAL" clId="{6DA953AF-B70F-4E54-88D9-99AD5FE25218}" dt="2026-07-20T02:26:06.675" v="67" actId="14100"/>
          <ac:picMkLst>
            <pc:docMk/>
            <pc:sldMk cId="3763295284" sldId="489"/>
            <ac:picMk id="5" creationId="{F91373C7-5E14-90E9-8A2A-721CD2DE3B08}"/>
          </ac:picMkLst>
        </pc:picChg>
        <pc:picChg chg="add mod">
          <ac:chgData name="Brett Cole" userId="0e105f19-ec4c-4a10-945d-83fdd11d3c21" providerId="ADAL" clId="{6DA953AF-B70F-4E54-88D9-99AD5FE25218}" dt="2026-07-20T02:27:09.857" v="70" actId="1076"/>
          <ac:picMkLst>
            <pc:docMk/>
            <pc:sldMk cId="3763295284" sldId="489"/>
            <ac:picMk id="7" creationId="{652C1615-50F8-4242-9FE1-18BF6DAE82F9}"/>
          </ac:picMkLst>
        </pc:picChg>
        <pc:picChg chg="add mod">
          <ac:chgData name="Brett Cole" userId="0e105f19-ec4c-4a10-945d-83fdd11d3c21" providerId="ADAL" clId="{6DA953AF-B70F-4E54-88D9-99AD5FE25218}" dt="2026-07-20T02:28:49.407" v="73" actId="1076"/>
          <ac:picMkLst>
            <pc:docMk/>
            <pc:sldMk cId="3763295284" sldId="489"/>
            <ac:picMk id="9" creationId="{C2FF4526-B366-E400-42A2-418ED40DF08A}"/>
          </ac:picMkLst>
        </pc:picChg>
        <pc:picChg chg="add mod">
          <ac:chgData name="Brett Cole" userId="0e105f19-ec4c-4a10-945d-83fdd11d3c21" providerId="ADAL" clId="{6DA953AF-B70F-4E54-88D9-99AD5FE25218}" dt="2026-07-20T02:31:26.776" v="76" actId="1076"/>
          <ac:picMkLst>
            <pc:docMk/>
            <pc:sldMk cId="3763295284" sldId="489"/>
            <ac:picMk id="11" creationId="{F369D82A-627A-FB79-D13F-85CAFA7C0FD0}"/>
          </ac:picMkLst>
        </pc:picChg>
      </pc:sldChg>
      <pc:sldChg chg="addSp delSp modSp new mod ord">
        <pc:chgData name="Brett Cole" userId="0e105f19-ec4c-4a10-945d-83fdd11d3c21" providerId="ADAL" clId="{6DA953AF-B70F-4E54-88D9-99AD5FE25218}" dt="2026-07-25T23:39:24.667" v="3282" actId="478"/>
        <pc:sldMkLst>
          <pc:docMk/>
          <pc:sldMk cId="2375412844" sldId="490"/>
        </pc:sldMkLst>
        <pc:spChg chg="add mod">
          <ac:chgData name="Brett Cole" userId="0e105f19-ec4c-4a10-945d-83fdd11d3c21" providerId="ADAL" clId="{6DA953AF-B70F-4E54-88D9-99AD5FE25218}" dt="2026-07-20T04:16:46.854" v="163" actId="1076"/>
          <ac:spMkLst>
            <pc:docMk/>
            <pc:sldMk cId="2375412844" sldId="490"/>
            <ac:spMk id="10" creationId="{24FE0D3F-45DC-9A74-D89F-B49015569A3A}"/>
          </ac:spMkLst>
        </pc:spChg>
        <pc:picChg chg="add del mod">
          <ac:chgData name="Brett Cole" userId="0e105f19-ec4c-4a10-945d-83fdd11d3c21" providerId="ADAL" clId="{6DA953AF-B70F-4E54-88D9-99AD5FE25218}" dt="2026-07-25T23:39:24.667" v="3282" actId="478"/>
          <ac:picMkLst>
            <pc:docMk/>
            <pc:sldMk cId="2375412844" sldId="490"/>
            <ac:picMk id="3" creationId="{4F8B66DD-88E7-8A42-9443-CC197818C0E7}"/>
          </ac:picMkLst>
        </pc:picChg>
        <pc:picChg chg="add del mod">
          <ac:chgData name="Brett Cole" userId="0e105f19-ec4c-4a10-945d-83fdd11d3c21" providerId="ADAL" clId="{6DA953AF-B70F-4E54-88D9-99AD5FE25218}" dt="2026-07-25T23:39:24.667" v="3282" actId="478"/>
          <ac:picMkLst>
            <pc:docMk/>
            <pc:sldMk cId="2375412844" sldId="490"/>
            <ac:picMk id="5" creationId="{2529A1A3-3F26-2A60-E4AF-9376EB7C6527}"/>
          </ac:picMkLst>
        </pc:picChg>
        <pc:picChg chg="add mod">
          <ac:chgData name="Brett Cole" userId="0e105f19-ec4c-4a10-945d-83fdd11d3c21" providerId="ADAL" clId="{6DA953AF-B70F-4E54-88D9-99AD5FE25218}" dt="2026-07-20T04:17:07.054" v="168" actId="14100"/>
          <ac:picMkLst>
            <pc:docMk/>
            <pc:sldMk cId="2375412844" sldId="490"/>
            <ac:picMk id="7" creationId="{177B88A1-BE99-40EA-D087-04A6608C575E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0T03:45:26.558" v="101" actId="1076"/>
        <pc:sldMkLst>
          <pc:docMk/>
          <pc:sldMk cId="215142252" sldId="492"/>
        </pc:sldMkLst>
        <pc:picChg chg="add mod">
          <ac:chgData name="Brett Cole" userId="0e105f19-ec4c-4a10-945d-83fdd11d3c21" providerId="ADAL" clId="{6DA953AF-B70F-4E54-88D9-99AD5FE25218}" dt="2026-07-20T03:45:26.558" v="101" actId="1076"/>
          <ac:picMkLst>
            <pc:docMk/>
            <pc:sldMk cId="215142252" sldId="492"/>
            <ac:picMk id="3" creationId="{E0A0A109-EF76-1B80-DA8B-A65CED314FFF}"/>
          </ac:picMkLst>
        </pc:picChg>
      </pc:sldChg>
      <pc:sldChg chg="addSp delSp modSp new mod">
        <pc:chgData name="Brett Cole" userId="0e105f19-ec4c-4a10-945d-83fdd11d3c21" providerId="ADAL" clId="{6DA953AF-B70F-4E54-88D9-99AD5FE25218}" dt="2026-07-21T00:04:11.234" v="791" actId="115"/>
        <pc:sldMkLst>
          <pc:docMk/>
          <pc:sldMk cId="2478767652" sldId="493"/>
        </pc:sldMkLst>
        <pc:spChg chg="add mod">
          <ac:chgData name="Brett Cole" userId="0e105f19-ec4c-4a10-945d-83fdd11d3c21" providerId="ADAL" clId="{6DA953AF-B70F-4E54-88D9-99AD5FE25218}" dt="2026-07-20T22:49:57.951" v="361" actId="1582"/>
          <ac:spMkLst>
            <pc:docMk/>
            <pc:sldMk cId="2478767652" sldId="493"/>
            <ac:spMk id="6" creationId="{ACBFAFAE-258F-32FB-6BA3-D388D71551DE}"/>
          </ac:spMkLst>
        </pc:spChg>
        <pc:spChg chg="add mod">
          <ac:chgData name="Brett Cole" userId="0e105f19-ec4c-4a10-945d-83fdd11d3c21" providerId="ADAL" clId="{6DA953AF-B70F-4E54-88D9-99AD5FE25218}" dt="2026-07-21T00:04:11.234" v="791" actId="115"/>
          <ac:spMkLst>
            <pc:docMk/>
            <pc:sldMk cId="2478767652" sldId="493"/>
            <ac:spMk id="7" creationId="{BC562A2C-ADAD-EE2A-96EE-6401AA029E4F}"/>
          </ac:spMkLst>
        </pc:spChg>
        <pc:picChg chg="add mod">
          <ac:chgData name="Brett Cole" userId="0e105f19-ec4c-4a10-945d-83fdd11d3c21" providerId="ADAL" clId="{6DA953AF-B70F-4E54-88D9-99AD5FE25218}" dt="2026-07-20T22:46:08.995" v="356" actId="1076"/>
          <ac:picMkLst>
            <pc:docMk/>
            <pc:sldMk cId="2478767652" sldId="493"/>
            <ac:picMk id="5" creationId="{48965449-9046-2FBD-5407-0DB0FFD5A1F0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1T00:04:35.351" v="797" actId="22"/>
        <pc:sldMkLst>
          <pc:docMk/>
          <pc:sldMk cId="2983833172" sldId="494"/>
        </pc:sldMkLst>
        <pc:spChg chg="add">
          <ac:chgData name="Brett Cole" userId="0e105f19-ec4c-4a10-945d-83fdd11d3c21" providerId="ADAL" clId="{6DA953AF-B70F-4E54-88D9-99AD5FE25218}" dt="2026-07-21T00:04:35.351" v="797" actId="22"/>
          <ac:spMkLst>
            <pc:docMk/>
            <pc:sldMk cId="2983833172" sldId="494"/>
            <ac:spMk id="8" creationId="{6208C807-9E04-98AC-5A6C-962D0DDD034A}"/>
          </ac:spMkLst>
        </pc:spChg>
        <pc:picChg chg="add mod">
          <ac:chgData name="Brett Cole" userId="0e105f19-ec4c-4a10-945d-83fdd11d3c21" providerId="ADAL" clId="{6DA953AF-B70F-4E54-88D9-99AD5FE25218}" dt="2026-07-21T00:04:33.029" v="796" actId="1076"/>
          <ac:picMkLst>
            <pc:docMk/>
            <pc:sldMk cId="2983833172" sldId="494"/>
            <ac:picMk id="3" creationId="{43486B6D-5C36-6E2E-23DC-729A839E8920}"/>
          </ac:picMkLst>
        </pc:picChg>
        <pc:picChg chg="add mod">
          <ac:chgData name="Brett Cole" userId="0e105f19-ec4c-4a10-945d-83fdd11d3c21" providerId="ADAL" clId="{6DA953AF-B70F-4E54-88D9-99AD5FE25218}" dt="2026-07-21T00:04:30.137" v="795" actId="1076"/>
          <ac:picMkLst>
            <pc:docMk/>
            <pc:sldMk cId="2983833172" sldId="494"/>
            <ac:picMk id="6" creationId="{3C5EE5D4-26C2-8DBB-744E-1FE659C0A56F}"/>
          </ac:picMkLst>
        </pc:picChg>
      </pc:sldChg>
      <pc:sldChg chg="addSp delSp modSp add mod ord">
        <pc:chgData name="Brett Cole" userId="0e105f19-ec4c-4a10-945d-83fdd11d3c21" providerId="ADAL" clId="{6DA953AF-B70F-4E54-88D9-99AD5FE25218}" dt="2026-07-21T05:13:14.710" v="1883" actId="1076"/>
        <pc:sldMkLst>
          <pc:docMk/>
          <pc:sldMk cId="223641156" sldId="496"/>
        </pc:sldMkLst>
        <pc:spChg chg="add">
          <ac:chgData name="Brett Cole" userId="0e105f19-ec4c-4a10-945d-83fdd11d3c21" providerId="ADAL" clId="{6DA953AF-B70F-4E54-88D9-99AD5FE25218}" dt="2026-07-21T00:04:52.901" v="799" actId="22"/>
          <ac:spMkLst>
            <pc:docMk/>
            <pc:sldMk cId="223641156" sldId="496"/>
            <ac:spMk id="6" creationId="{C3778038-B285-E2F4-DEE3-241344DCE7D5}"/>
          </ac:spMkLst>
        </pc:spChg>
        <pc:picChg chg="add mod">
          <ac:chgData name="Brett Cole" userId="0e105f19-ec4c-4a10-945d-83fdd11d3c21" providerId="ADAL" clId="{6DA953AF-B70F-4E54-88D9-99AD5FE25218}" dt="2026-07-21T00:04:57.842" v="801" actId="1076"/>
          <ac:picMkLst>
            <pc:docMk/>
            <pc:sldMk cId="223641156" sldId="496"/>
            <ac:picMk id="3" creationId="{557A8E2D-96F9-2F19-5280-A6EC86C0D85D}"/>
          </ac:picMkLst>
        </pc:picChg>
        <pc:picChg chg="add mod">
          <ac:chgData name="Brett Cole" userId="0e105f19-ec4c-4a10-945d-83fdd11d3c21" providerId="ADAL" clId="{6DA953AF-B70F-4E54-88D9-99AD5FE25218}" dt="2026-07-21T01:13:10.951" v="844" actId="14100"/>
          <ac:picMkLst>
            <pc:docMk/>
            <pc:sldMk cId="223641156" sldId="496"/>
            <ac:picMk id="7" creationId="{B4166E27-2947-2CD1-324D-0D725E4028CF}"/>
          </ac:picMkLst>
        </pc:picChg>
        <pc:picChg chg="add mod">
          <ac:chgData name="Brett Cole" userId="0e105f19-ec4c-4a10-945d-83fdd11d3c21" providerId="ADAL" clId="{6DA953AF-B70F-4E54-88D9-99AD5FE25218}" dt="2026-07-21T01:13:28.801" v="850" actId="14100"/>
          <ac:picMkLst>
            <pc:docMk/>
            <pc:sldMk cId="223641156" sldId="496"/>
            <ac:picMk id="8" creationId="{702C229A-63B6-B091-480D-48203B0ABBD3}"/>
          </ac:picMkLst>
        </pc:picChg>
        <pc:picChg chg="add mod">
          <ac:chgData name="Brett Cole" userId="0e105f19-ec4c-4a10-945d-83fdd11d3c21" providerId="ADAL" clId="{6DA953AF-B70F-4E54-88D9-99AD5FE25218}" dt="2026-07-21T01:14:15.963" v="857" actId="14100"/>
          <ac:picMkLst>
            <pc:docMk/>
            <pc:sldMk cId="223641156" sldId="496"/>
            <ac:picMk id="10" creationId="{302BC94F-CF4C-73BC-6836-99390E213BC8}"/>
          </ac:picMkLst>
        </pc:picChg>
        <pc:picChg chg="add mod">
          <ac:chgData name="Brett Cole" userId="0e105f19-ec4c-4a10-945d-83fdd11d3c21" providerId="ADAL" clId="{6DA953AF-B70F-4E54-88D9-99AD5FE25218}" dt="2026-07-21T05:13:14.710" v="1883" actId="1076"/>
          <ac:picMkLst>
            <pc:docMk/>
            <pc:sldMk cId="223641156" sldId="496"/>
            <ac:picMk id="13" creationId="{D04A89BF-6799-3E62-D54F-023531EDF6E5}"/>
          </ac:picMkLst>
        </pc:picChg>
        <pc:picChg chg="add mod">
          <ac:chgData name="Brett Cole" userId="0e105f19-ec4c-4a10-945d-83fdd11d3c21" providerId="ADAL" clId="{6DA953AF-B70F-4E54-88D9-99AD5FE25218}" dt="2026-07-21T05:13:12.807" v="1882" actId="1076"/>
          <ac:picMkLst>
            <pc:docMk/>
            <pc:sldMk cId="223641156" sldId="496"/>
            <ac:picMk id="15" creationId="{0BE0BF3D-3064-D1C9-9FDA-FAFD655EB1DB}"/>
          </ac:picMkLst>
        </pc:picChg>
      </pc:sldChg>
      <pc:sldChg chg="addSp delSp modSp add del mod ord">
        <pc:chgData name="Brett Cole" userId="0e105f19-ec4c-4a10-945d-83fdd11d3c21" providerId="ADAL" clId="{6DA953AF-B70F-4E54-88D9-99AD5FE25218}" dt="2026-07-25T23:45:24.298" v="3349" actId="47"/>
        <pc:sldMkLst>
          <pc:docMk/>
          <pc:sldMk cId="2233482570" sldId="497"/>
        </pc:sldMkLst>
        <pc:picChg chg="add mod">
          <ac:chgData name="Brett Cole" userId="0e105f19-ec4c-4a10-945d-83fdd11d3c21" providerId="ADAL" clId="{6DA953AF-B70F-4E54-88D9-99AD5FE25218}" dt="2026-07-25T22:45:01.088" v="2194" actId="1076"/>
          <ac:picMkLst>
            <pc:docMk/>
            <pc:sldMk cId="2233482570" sldId="497"/>
            <ac:picMk id="3" creationId="{80CE80D4-3656-787A-7302-FD719F6197FE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5T23:44:18.860" v="3341" actId="20577"/>
        <pc:sldMkLst>
          <pc:docMk/>
          <pc:sldMk cId="3448595075" sldId="498"/>
        </pc:sldMkLst>
        <pc:spChg chg="add mod">
          <ac:chgData name="Brett Cole" userId="0e105f19-ec4c-4a10-945d-83fdd11d3c21" providerId="ADAL" clId="{6DA953AF-B70F-4E54-88D9-99AD5FE25218}" dt="2026-07-25T23:44:18.860" v="3341" actId="20577"/>
          <ac:spMkLst>
            <pc:docMk/>
            <pc:sldMk cId="3448595075" sldId="498"/>
            <ac:spMk id="3" creationId="{8B33CAD7-276E-DD9C-4B83-798ED79C1440}"/>
          </ac:spMkLst>
        </pc:spChg>
        <pc:picChg chg="add mod">
          <ac:chgData name="Brett Cole" userId="0e105f19-ec4c-4a10-945d-83fdd11d3c21" providerId="ADAL" clId="{6DA953AF-B70F-4E54-88D9-99AD5FE25218}" dt="2026-07-25T23:39:06.117" v="3279" actId="1076"/>
          <ac:picMkLst>
            <pc:docMk/>
            <pc:sldMk cId="3448595075" sldId="498"/>
            <ac:picMk id="4" creationId="{B42AD413-2546-2ABA-6390-45E28FC508AE}"/>
          </ac:picMkLst>
        </pc:picChg>
        <pc:picChg chg="add mod">
          <ac:chgData name="Brett Cole" userId="0e105f19-ec4c-4a10-945d-83fdd11d3c21" providerId="ADAL" clId="{6DA953AF-B70F-4E54-88D9-99AD5FE25218}" dt="2026-07-25T23:39:14.484" v="3281" actId="14100"/>
          <ac:picMkLst>
            <pc:docMk/>
            <pc:sldMk cId="3448595075" sldId="498"/>
            <ac:picMk id="6" creationId="{2A339202-D744-BE24-8DA0-E549FF68741F}"/>
          </ac:picMkLst>
        </pc:picChg>
        <pc:picChg chg="add mod">
          <ac:chgData name="Brett Cole" userId="0e105f19-ec4c-4a10-945d-83fdd11d3c21" providerId="ADAL" clId="{6DA953AF-B70F-4E54-88D9-99AD5FE25218}" dt="2026-07-20T04:26:40.329" v="277" actId="14100"/>
          <ac:picMkLst>
            <pc:docMk/>
            <pc:sldMk cId="3448595075" sldId="498"/>
            <ac:picMk id="12" creationId="{94877FFE-02CF-AB78-C096-45D8F9436FA1}"/>
          </ac:picMkLst>
        </pc:picChg>
        <pc:picChg chg="add del mod">
          <ac:chgData name="Brett Cole" userId="0e105f19-ec4c-4a10-945d-83fdd11d3c21" providerId="ADAL" clId="{6DA953AF-B70F-4E54-88D9-99AD5FE25218}" dt="2026-07-25T23:38:58.806" v="3277" actId="478"/>
          <ac:picMkLst>
            <pc:docMk/>
            <pc:sldMk cId="3448595075" sldId="498"/>
            <ac:picMk id="13" creationId="{B7EE4048-8B33-985D-7F68-5A439FC8330D}"/>
          </ac:picMkLst>
        </pc:picChg>
        <pc:picChg chg="add del mod">
          <ac:chgData name="Brett Cole" userId="0e105f19-ec4c-4a10-945d-83fdd11d3c21" providerId="ADAL" clId="{6DA953AF-B70F-4E54-88D9-99AD5FE25218}" dt="2026-07-25T23:38:53.373" v="3275" actId="478"/>
          <ac:picMkLst>
            <pc:docMk/>
            <pc:sldMk cId="3448595075" sldId="498"/>
            <ac:picMk id="14" creationId="{B4D5DE12-2896-C3EB-C1F3-47C22775D5BE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5T23:53:56.015" v="3413" actId="20577"/>
        <pc:sldMkLst>
          <pc:docMk/>
          <pc:sldMk cId="1931052865" sldId="500"/>
        </pc:sldMkLst>
        <pc:spChg chg="add mod">
          <ac:chgData name="Brett Cole" userId="0e105f19-ec4c-4a10-945d-83fdd11d3c21" providerId="ADAL" clId="{6DA953AF-B70F-4E54-88D9-99AD5FE25218}" dt="2026-07-25T23:53:56.015" v="3413" actId="20577"/>
          <ac:spMkLst>
            <pc:docMk/>
            <pc:sldMk cId="1931052865" sldId="500"/>
            <ac:spMk id="3" creationId="{7FD09587-04A5-4D38-4D14-472E9EBF00AB}"/>
          </ac:spMkLst>
        </pc:spChg>
        <pc:picChg chg="add mod">
          <ac:chgData name="Brett Cole" userId="0e105f19-ec4c-4a10-945d-83fdd11d3c21" providerId="ADAL" clId="{6DA953AF-B70F-4E54-88D9-99AD5FE25218}" dt="2026-07-25T22:35:32.437" v="1944" actId="1076"/>
          <ac:picMkLst>
            <pc:docMk/>
            <pc:sldMk cId="1931052865" sldId="500"/>
            <ac:picMk id="2" creationId="{F286EECC-8E85-26E8-B5F3-77C8380F9079}"/>
          </ac:picMkLst>
        </pc:picChg>
        <pc:picChg chg="del">
          <ac:chgData name="Brett Cole" userId="0e105f19-ec4c-4a10-945d-83fdd11d3c21" providerId="ADAL" clId="{6DA953AF-B70F-4E54-88D9-99AD5FE25218}" dt="2026-07-25T22:40:32.522" v="2014" actId="478"/>
          <ac:picMkLst>
            <pc:docMk/>
            <pc:sldMk cId="1931052865" sldId="500"/>
            <ac:picMk id="4" creationId="{FCA433D6-D35F-376E-E160-1578C6D0309E}"/>
          </ac:picMkLst>
        </pc:picChg>
        <pc:picChg chg="del">
          <ac:chgData name="Brett Cole" userId="0e105f19-ec4c-4a10-945d-83fdd11d3c21" providerId="ADAL" clId="{6DA953AF-B70F-4E54-88D9-99AD5FE25218}" dt="2026-07-25T22:40:34.502" v="2015" actId="478"/>
          <ac:picMkLst>
            <pc:docMk/>
            <pc:sldMk cId="1931052865" sldId="500"/>
            <ac:picMk id="5" creationId="{C30C04BD-A184-9F31-FFBF-5D9DEC9C9B7C}"/>
          </ac:picMkLst>
        </pc:picChg>
        <pc:picChg chg="del">
          <ac:chgData name="Brett Cole" userId="0e105f19-ec4c-4a10-945d-83fdd11d3c21" providerId="ADAL" clId="{6DA953AF-B70F-4E54-88D9-99AD5FE25218}" dt="2026-07-25T22:40:36.133" v="2016" actId="478"/>
          <ac:picMkLst>
            <pc:docMk/>
            <pc:sldMk cId="1931052865" sldId="500"/>
            <ac:picMk id="6" creationId="{3B215554-4389-7A7B-A651-BE6D784899B7}"/>
          </ac:picMkLst>
        </pc:picChg>
        <pc:picChg chg="del">
          <ac:chgData name="Brett Cole" userId="0e105f19-ec4c-4a10-945d-83fdd11d3c21" providerId="ADAL" clId="{6DA953AF-B70F-4E54-88D9-99AD5FE25218}" dt="2026-07-25T22:40:49.004" v="2022" actId="478"/>
          <ac:picMkLst>
            <pc:docMk/>
            <pc:sldMk cId="1931052865" sldId="500"/>
            <ac:picMk id="7" creationId="{1D8BF6BD-0688-C7D8-BEB6-01E1AD371F0E}"/>
          </ac:picMkLst>
        </pc:picChg>
        <pc:picChg chg="del">
          <ac:chgData name="Brett Cole" userId="0e105f19-ec4c-4a10-945d-83fdd11d3c21" providerId="ADAL" clId="{6DA953AF-B70F-4E54-88D9-99AD5FE25218}" dt="2026-07-25T22:40:46.892" v="2021" actId="478"/>
          <ac:picMkLst>
            <pc:docMk/>
            <pc:sldMk cId="1931052865" sldId="500"/>
            <ac:picMk id="8" creationId="{F937FA15-D0C1-AE59-E5BB-7E0F9DEB94B1}"/>
          </ac:picMkLst>
        </pc:picChg>
        <pc:picChg chg="del">
          <ac:chgData name="Brett Cole" userId="0e105f19-ec4c-4a10-945d-83fdd11d3c21" providerId="ADAL" clId="{6DA953AF-B70F-4E54-88D9-99AD5FE25218}" dt="2026-07-25T22:40:44.758" v="2020" actId="478"/>
          <ac:picMkLst>
            <pc:docMk/>
            <pc:sldMk cId="1931052865" sldId="500"/>
            <ac:picMk id="9" creationId="{59D72B64-533E-3F10-5422-88E896ACCDB2}"/>
          </ac:picMkLst>
        </pc:picChg>
        <pc:picChg chg="del">
          <ac:chgData name="Brett Cole" userId="0e105f19-ec4c-4a10-945d-83fdd11d3c21" providerId="ADAL" clId="{6DA953AF-B70F-4E54-88D9-99AD5FE25218}" dt="2026-07-25T22:40:38.691" v="2017" actId="478"/>
          <ac:picMkLst>
            <pc:docMk/>
            <pc:sldMk cId="1931052865" sldId="500"/>
            <ac:picMk id="10" creationId="{D60F13DD-F4F3-1B12-AB11-23E36BEB8DC9}"/>
          </ac:picMkLst>
        </pc:picChg>
        <pc:picChg chg="del">
          <ac:chgData name="Brett Cole" userId="0e105f19-ec4c-4a10-945d-83fdd11d3c21" providerId="ADAL" clId="{6DA953AF-B70F-4E54-88D9-99AD5FE25218}" dt="2026-07-25T22:40:41.003" v="2018" actId="478"/>
          <ac:picMkLst>
            <pc:docMk/>
            <pc:sldMk cId="1931052865" sldId="500"/>
            <ac:picMk id="11" creationId="{09FF8ACE-7676-7E47-B46D-3A2ED7B035A4}"/>
          </ac:picMkLst>
        </pc:picChg>
        <pc:picChg chg="del">
          <ac:chgData name="Brett Cole" userId="0e105f19-ec4c-4a10-945d-83fdd11d3c21" providerId="ADAL" clId="{6DA953AF-B70F-4E54-88D9-99AD5FE25218}" dt="2026-07-25T22:40:42.619" v="2019" actId="478"/>
          <ac:picMkLst>
            <pc:docMk/>
            <pc:sldMk cId="1931052865" sldId="500"/>
            <ac:picMk id="12" creationId="{E76197BF-B2E1-AC7A-3242-E8269A3DB618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1T06:00:44.722" v="1918" actId="1076"/>
        <pc:sldMkLst>
          <pc:docMk/>
          <pc:sldMk cId="311165725" sldId="501"/>
        </pc:sldMkLst>
        <pc:spChg chg="add mod">
          <ac:chgData name="Brett Cole" userId="0e105f19-ec4c-4a10-945d-83fdd11d3c21" providerId="ADAL" clId="{6DA953AF-B70F-4E54-88D9-99AD5FE25218}" dt="2026-07-21T06:00:17.610" v="1905" actId="14100"/>
          <ac:spMkLst>
            <pc:docMk/>
            <pc:sldMk cId="311165725" sldId="501"/>
            <ac:spMk id="6" creationId="{7E93BF35-5E24-3156-8B5E-0966482FC05F}"/>
          </ac:spMkLst>
        </pc:spChg>
        <pc:spChg chg="add mod">
          <ac:chgData name="Brett Cole" userId="0e105f19-ec4c-4a10-945d-83fdd11d3c21" providerId="ADAL" clId="{6DA953AF-B70F-4E54-88D9-99AD5FE25218}" dt="2026-07-21T06:00:44.722" v="1918" actId="1076"/>
          <ac:spMkLst>
            <pc:docMk/>
            <pc:sldMk cId="311165725" sldId="501"/>
            <ac:spMk id="7" creationId="{6A84719D-984A-24DB-CF1F-10425B06F624}"/>
          </ac:spMkLst>
        </pc:spChg>
        <pc:picChg chg="add mod">
          <ac:chgData name="Brett Cole" userId="0e105f19-ec4c-4a10-945d-83fdd11d3c21" providerId="ADAL" clId="{6DA953AF-B70F-4E54-88D9-99AD5FE25218}" dt="2026-07-21T00:25:27.738" v="813" actId="1076"/>
          <ac:picMkLst>
            <pc:docMk/>
            <pc:sldMk cId="311165725" sldId="501"/>
            <ac:picMk id="4" creationId="{EB594CBD-17D6-9D49-EB38-6F0CA72076CA}"/>
          </ac:picMkLst>
        </pc:picChg>
        <pc:picChg chg="mod">
          <ac:chgData name="Brett Cole" userId="0e105f19-ec4c-4a10-945d-83fdd11d3c21" providerId="ADAL" clId="{6DA953AF-B70F-4E54-88D9-99AD5FE25218}" dt="2026-07-21T00:25:31.968" v="815" actId="14100"/>
          <ac:picMkLst>
            <pc:docMk/>
            <pc:sldMk cId="311165725" sldId="501"/>
            <ac:picMk id="5" creationId="{FF4B9B6A-69A2-1C0F-CF89-BD2EDB722D8E}"/>
          </ac:picMkLst>
        </pc:picChg>
      </pc:sldChg>
      <pc:sldChg chg="addSp modSp add mod">
        <pc:chgData name="Brett Cole" userId="0e105f19-ec4c-4a10-945d-83fdd11d3c21" providerId="ADAL" clId="{6DA953AF-B70F-4E54-88D9-99AD5FE25218}" dt="2026-07-25T22:44:43.970" v="2193" actId="20577"/>
        <pc:sldMkLst>
          <pc:docMk/>
          <pc:sldMk cId="733120190" sldId="503"/>
        </pc:sldMkLst>
        <pc:spChg chg="add mod">
          <ac:chgData name="Brett Cole" userId="0e105f19-ec4c-4a10-945d-83fdd11d3c21" providerId="ADAL" clId="{6DA953AF-B70F-4E54-88D9-99AD5FE25218}" dt="2026-07-21T05:08:50.190" v="1754" actId="1076"/>
          <ac:spMkLst>
            <pc:docMk/>
            <pc:sldMk cId="733120190" sldId="503"/>
            <ac:spMk id="3" creationId="{2C641FD8-9A87-7A51-D490-3930E294BEA9}"/>
          </ac:spMkLst>
        </pc:spChg>
        <pc:spChg chg="add mod">
          <ac:chgData name="Brett Cole" userId="0e105f19-ec4c-4a10-945d-83fdd11d3c21" providerId="ADAL" clId="{6DA953AF-B70F-4E54-88D9-99AD5FE25218}" dt="2026-07-25T22:44:43.970" v="2193" actId="20577"/>
          <ac:spMkLst>
            <pc:docMk/>
            <pc:sldMk cId="733120190" sldId="503"/>
            <ac:spMk id="5" creationId="{B5FDBD73-C85C-A377-7663-9797A8C0FAFF}"/>
          </ac:spMkLst>
        </pc:spChg>
        <pc:picChg chg="add mod">
          <ac:chgData name="Brett Cole" userId="0e105f19-ec4c-4a10-945d-83fdd11d3c21" providerId="ADAL" clId="{6DA953AF-B70F-4E54-88D9-99AD5FE25218}" dt="2026-07-21T05:08:45.851" v="1753" actId="1076"/>
          <ac:picMkLst>
            <pc:docMk/>
            <pc:sldMk cId="733120190" sldId="503"/>
            <ac:picMk id="2" creationId="{3312B811-A5A3-83D4-6D81-8D55C30C8D6F}"/>
          </ac:picMkLst>
        </pc:picChg>
      </pc:sldChg>
      <pc:sldChg chg="addSp delSp modSp new mod">
        <pc:chgData name="Brett Cole" userId="0e105f19-ec4c-4a10-945d-83fdd11d3c21" providerId="ADAL" clId="{6DA953AF-B70F-4E54-88D9-99AD5FE25218}" dt="2026-07-25T22:47:06.701" v="2205" actId="1076"/>
        <pc:sldMkLst>
          <pc:docMk/>
          <pc:sldMk cId="1198238928" sldId="504"/>
        </pc:sldMkLst>
        <pc:picChg chg="add mod">
          <ac:chgData name="Brett Cole" userId="0e105f19-ec4c-4a10-945d-83fdd11d3c21" providerId="ADAL" clId="{6DA953AF-B70F-4E54-88D9-99AD5FE25218}" dt="2026-07-25T22:47:04.108" v="2204" actId="1076"/>
          <ac:picMkLst>
            <pc:docMk/>
            <pc:sldMk cId="1198238928" sldId="504"/>
            <ac:picMk id="2" creationId="{1298D4DE-8F32-CD65-EF30-5D03D8F43E08}"/>
          </ac:picMkLst>
        </pc:picChg>
        <pc:picChg chg="add mod">
          <ac:chgData name="Brett Cole" userId="0e105f19-ec4c-4a10-945d-83fdd11d3c21" providerId="ADAL" clId="{6DA953AF-B70F-4E54-88D9-99AD5FE25218}" dt="2026-07-25T22:46:51.788" v="2200" actId="1076"/>
          <ac:picMkLst>
            <pc:docMk/>
            <pc:sldMk cId="1198238928" sldId="504"/>
            <ac:picMk id="4" creationId="{993361DA-CA71-74F2-666B-4A2FCF3ABA05}"/>
          </ac:picMkLst>
        </pc:picChg>
        <pc:picChg chg="add mod">
          <ac:chgData name="Brett Cole" userId="0e105f19-ec4c-4a10-945d-83fdd11d3c21" providerId="ADAL" clId="{6DA953AF-B70F-4E54-88D9-99AD5FE25218}" dt="2026-07-25T22:46:37.602" v="2195" actId="1076"/>
          <ac:picMkLst>
            <pc:docMk/>
            <pc:sldMk cId="1198238928" sldId="504"/>
            <ac:picMk id="6" creationId="{19893928-18DC-65A2-822D-A0B1135147B0}"/>
          </ac:picMkLst>
        </pc:picChg>
        <pc:picChg chg="add mod">
          <ac:chgData name="Brett Cole" userId="0e105f19-ec4c-4a10-945d-83fdd11d3c21" providerId="ADAL" clId="{6DA953AF-B70F-4E54-88D9-99AD5FE25218}" dt="2026-07-25T22:46:39.201" v="2196" actId="1076"/>
          <ac:picMkLst>
            <pc:docMk/>
            <pc:sldMk cId="1198238928" sldId="504"/>
            <ac:picMk id="8" creationId="{B2F7ABAB-1D0E-DFA6-06D3-76C553864E23}"/>
          </ac:picMkLst>
        </pc:picChg>
        <pc:picChg chg="add mod">
          <ac:chgData name="Brett Cole" userId="0e105f19-ec4c-4a10-945d-83fdd11d3c21" providerId="ADAL" clId="{6DA953AF-B70F-4E54-88D9-99AD5FE25218}" dt="2026-07-20T23:45:52.817" v="616" actId="1076"/>
          <ac:picMkLst>
            <pc:docMk/>
            <pc:sldMk cId="1198238928" sldId="504"/>
            <ac:picMk id="10" creationId="{C87CF87A-AD99-6C88-8364-19D1CD926CDD}"/>
          </ac:picMkLst>
        </pc:picChg>
        <pc:picChg chg="add mod">
          <ac:chgData name="Brett Cole" userId="0e105f19-ec4c-4a10-945d-83fdd11d3c21" providerId="ADAL" clId="{6DA953AF-B70F-4E54-88D9-99AD5FE25218}" dt="2026-07-25T22:47:06.701" v="2205" actId="1076"/>
          <ac:picMkLst>
            <pc:docMk/>
            <pc:sldMk cId="1198238928" sldId="504"/>
            <ac:picMk id="12" creationId="{28137382-2DD7-E635-C4FC-3D514BDEA490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0T23:47:54.717" v="643" actId="1076"/>
        <pc:sldMkLst>
          <pc:docMk/>
          <pc:sldMk cId="3461033145" sldId="505"/>
        </pc:sldMkLst>
        <pc:picChg chg="add mod">
          <ac:chgData name="Brett Cole" userId="0e105f19-ec4c-4a10-945d-83fdd11d3c21" providerId="ADAL" clId="{6DA953AF-B70F-4E54-88D9-99AD5FE25218}" dt="2026-07-20T23:47:54.717" v="643" actId="1076"/>
          <ac:picMkLst>
            <pc:docMk/>
            <pc:sldMk cId="3461033145" sldId="505"/>
            <ac:picMk id="3" creationId="{55667C19-1A9A-4BD7-B29A-4694B2ED2D93}"/>
          </ac:picMkLst>
        </pc:picChg>
        <pc:picChg chg="add mod">
          <ac:chgData name="Brett Cole" userId="0e105f19-ec4c-4a10-945d-83fdd11d3c21" providerId="ADAL" clId="{6DA953AF-B70F-4E54-88D9-99AD5FE25218}" dt="2026-07-20T23:47:52.801" v="642" actId="1076"/>
          <ac:picMkLst>
            <pc:docMk/>
            <pc:sldMk cId="3461033145" sldId="505"/>
            <ac:picMk id="6" creationId="{4B473B58-C163-3677-832B-696427B09E5D}"/>
          </ac:picMkLst>
        </pc:picChg>
        <pc:picChg chg="add mod">
          <ac:chgData name="Brett Cole" userId="0e105f19-ec4c-4a10-945d-83fdd11d3c21" providerId="ADAL" clId="{6DA953AF-B70F-4E54-88D9-99AD5FE25218}" dt="2026-07-20T23:47:50.751" v="641" actId="1076"/>
          <ac:picMkLst>
            <pc:docMk/>
            <pc:sldMk cId="3461033145" sldId="505"/>
            <ac:picMk id="8" creationId="{E05AE1C0-B687-9168-F6F9-A417E320927A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1T00:02:27.201" v="754" actId="14100"/>
        <pc:sldMkLst>
          <pc:docMk/>
          <pc:sldMk cId="195818285" sldId="506"/>
        </pc:sldMkLst>
        <pc:picChg chg="add mod">
          <ac:chgData name="Brett Cole" userId="0e105f19-ec4c-4a10-945d-83fdd11d3c21" providerId="ADAL" clId="{6DA953AF-B70F-4E54-88D9-99AD5FE25218}" dt="2026-07-20T23:53:10.117" v="654" actId="14100"/>
          <ac:picMkLst>
            <pc:docMk/>
            <pc:sldMk cId="195818285" sldId="506"/>
            <ac:picMk id="4" creationId="{CD01813A-762B-D61E-DD20-EDC1FB82AB4B}"/>
          </ac:picMkLst>
        </pc:picChg>
        <pc:picChg chg="add mod">
          <ac:chgData name="Brett Cole" userId="0e105f19-ec4c-4a10-945d-83fdd11d3c21" providerId="ADAL" clId="{6DA953AF-B70F-4E54-88D9-99AD5FE25218}" dt="2026-07-21T00:02:27.201" v="754" actId="14100"/>
          <ac:picMkLst>
            <pc:docMk/>
            <pc:sldMk cId="195818285" sldId="506"/>
            <ac:picMk id="6" creationId="{8F7922BB-A586-F71E-69A1-088CE703B613}"/>
          </ac:picMkLst>
        </pc:picChg>
        <pc:picChg chg="add mod">
          <ac:chgData name="Brett Cole" userId="0e105f19-ec4c-4a10-945d-83fdd11d3c21" providerId="ADAL" clId="{6DA953AF-B70F-4E54-88D9-99AD5FE25218}" dt="2026-07-20T23:54:29.167" v="662" actId="1076"/>
          <ac:picMkLst>
            <pc:docMk/>
            <pc:sldMk cId="195818285" sldId="506"/>
            <ac:picMk id="7" creationId="{A0F04664-B5ED-6BEC-55AF-7BAED73F8E1B}"/>
          </ac:picMkLst>
        </pc:picChg>
        <pc:picChg chg="add mod">
          <ac:chgData name="Brett Cole" userId="0e105f19-ec4c-4a10-945d-83fdd11d3c21" providerId="ADAL" clId="{6DA953AF-B70F-4E54-88D9-99AD5FE25218}" dt="2026-07-21T00:02:17.284" v="750" actId="1076"/>
          <ac:picMkLst>
            <pc:docMk/>
            <pc:sldMk cId="195818285" sldId="506"/>
            <ac:picMk id="8" creationId="{6CFD9379-6A45-AAF5-4A5D-EEFAAA4BE418}"/>
          </ac:picMkLst>
        </pc:picChg>
        <pc:picChg chg="add mod">
          <ac:chgData name="Brett Cole" userId="0e105f19-ec4c-4a10-945d-83fdd11d3c21" providerId="ADAL" clId="{6DA953AF-B70F-4E54-88D9-99AD5FE25218}" dt="2026-07-21T00:02:13.910" v="748" actId="1076"/>
          <ac:picMkLst>
            <pc:docMk/>
            <pc:sldMk cId="195818285" sldId="506"/>
            <ac:picMk id="9" creationId="{FA9DF0B1-D399-E940-C162-DA7D778312ED}"/>
          </ac:picMkLst>
        </pc:picChg>
        <pc:picChg chg="add mod">
          <ac:chgData name="Brett Cole" userId="0e105f19-ec4c-4a10-945d-83fdd11d3c21" providerId="ADAL" clId="{6DA953AF-B70F-4E54-88D9-99AD5FE25218}" dt="2026-07-21T00:02:20.925" v="751" actId="14100"/>
          <ac:picMkLst>
            <pc:docMk/>
            <pc:sldMk cId="195818285" sldId="506"/>
            <ac:picMk id="10" creationId="{0E2611E0-16B5-9D10-275F-35BCE85CD317}"/>
          </ac:picMkLst>
        </pc:picChg>
      </pc:sldChg>
      <pc:sldChg chg="addSp delSp modSp add mod ord">
        <pc:chgData name="Brett Cole" userId="0e105f19-ec4c-4a10-945d-83fdd11d3c21" providerId="ADAL" clId="{6DA953AF-B70F-4E54-88D9-99AD5FE25218}" dt="2026-07-25T23:41:03.002" v="3284"/>
        <pc:sldMkLst>
          <pc:docMk/>
          <pc:sldMk cId="3630566332" sldId="507"/>
        </pc:sldMkLst>
        <pc:spChg chg="add mod">
          <ac:chgData name="Brett Cole" userId="0e105f19-ec4c-4a10-945d-83fdd11d3c21" providerId="ADAL" clId="{6DA953AF-B70F-4E54-88D9-99AD5FE25218}" dt="2026-07-21T05:14:56.507" v="1894" actId="20577"/>
          <ac:spMkLst>
            <pc:docMk/>
            <pc:sldMk cId="3630566332" sldId="507"/>
            <ac:spMk id="5" creationId="{F838D031-6998-5C54-EE11-F6CF028D00B7}"/>
          </ac:spMkLst>
        </pc:spChg>
        <pc:spChg chg="mod">
          <ac:chgData name="Brett Cole" userId="0e105f19-ec4c-4a10-945d-83fdd11d3c21" providerId="ADAL" clId="{6DA953AF-B70F-4E54-88D9-99AD5FE25218}" dt="2026-07-21T01:19:45.584" v="1437" actId="1076"/>
          <ac:spMkLst>
            <pc:docMk/>
            <pc:sldMk cId="3630566332" sldId="507"/>
            <ac:spMk id="6" creationId="{C04EBA6F-79CB-DDA1-F3ED-8EFDDFD21812}"/>
          </ac:spMkLst>
        </pc:spChg>
        <pc:picChg chg="add mod">
          <ac:chgData name="Brett Cole" userId="0e105f19-ec4c-4a10-945d-83fdd11d3c21" providerId="ADAL" clId="{6DA953AF-B70F-4E54-88D9-99AD5FE25218}" dt="2026-07-21T06:02:35.951" v="1922" actId="1076"/>
          <ac:picMkLst>
            <pc:docMk/>
            <pc:sldMk cId="3630566332" sldId="507"/>
            <ac:picMk id="2" creationId="{5EE04FA1-6357-2FFF-9C42-25A018B4C57C}"/>
          </ac:picMkLst>
        </pc:picChg>
        <pc:picChg chg="add mod">
          <ac:chgData name="Brett Cole" userId="0e105f19-ec4c-4a10-945d-83fdd11d3c21" providerId="ADAL" clId="{6DA953AF-B70F-4E54-88D9-99AD5FE25218}" dt="2026-07-21T06:02:33.276" v="1921" actId="1076"/>
          <ac:picMkLst>
            <pc:docMk/>
            <pc:sldMk cId="3630566332" sldId="507"/>
            <ac:picMk id="8" creationId="{377E91B5-9CA3-566F-A572-841943D5B0D2}"/>
          </ac:picMkLst>
        </pc:picChg>
        <pc:picChg chg="add mod">
          <ac:chgData name="Brett Cole" userId="0e105f19-ec4c-4a10-945d-83fdd11d3c21" providerId="ADAL" clId="{6DA953AF-B70F-4E54-88D9-99AD5FE25218}" dt="2026-07-21T01:20:27.073" v="1441" actId="1076"/>
          <ac:picMkLst>
            <pc:docMk/>
            <pc:sldMk cId="3630566332" sldId="507"/>
            <ac:picMk id="9" creationId="{0A2BBCE9-657A-C020-CBC6-61D9DE1DE47C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1T05:07:27.051" v="1751" actId="1076"/>
        <pc:sldMkLst>
          <pc:docMk/>
          <pc:sldMk cId="1618940778" sldId="508"/>
        </pc:sldMkLst>
        <pc:spChg chg="mod">
          <ac:chgData name="Brett Cole" userId="0e105f19-ec4c-4a10-945d-83fdd11d3c21" providerId="ADAL" clId="{6DA953AF-B70F-4E54-88D9-99AD5FE25218}" dt="2026-07-21T05:06:35.367" v="1742" actId="20577"/>
          <ac:spMkLst>
            <pc:docMk/>
            <pc:sldMk cId="1618940778" sldId="508"/>
            <ac:spMk id="8" creationId="{2462D263-0463-245C-F287-707CF2B6BDB6}"/>
          </ac:spMkLst>
        </pc:spChg>
        <pc:picChg chg="add mod">
          <ac:chgData name="Brett Cole" userId="0e105f19-ec4c-4a10-945d-83fdd11d3c21" providerId="ADAL" clId="{6DA953AF-B70F-4E54-88D9-99AD5FE25218}" dt="2026-07-21T05:05:23.651" v="1712" actId="1076"/>
          <ac:picMkLst>
            <pc:docMk/>
            <pc:sldMk cId="1618940778" sldId="508"/>
            <ac:picMk id="4" creationId="{9668D3CD-A142-95E4-6C7B-9866ADE2729D}"/>
          </ac:picMkLst>
        </pc:picChg>
        <pc:picChg chg="add mod">
          <ac:chgData name="Brett Cole" userId="0e105f19-ec4c-4a10-945d-83fdd11d3c21" providerId="ADAL" clId="{6DA953AF-B70F-4E54-88D9-99AD5FE25218}" dt="2026-07-21T05:04:38.417" v="1696" actId="1076"/>
          <ac:picMkLst>
            <pc:docMk/>
            <pc:sldMk cId="1618940778" sldId="508"/>
            <ac:picMk id="10" creationId="{5118317F-1509-38DD-32DA-DBBCB27EED28}"/>
          </ac:picMkLst>
        </pc:picChg>
        <pc:picChg chg="add mod">
          <ac:chgData name="Brett Cole" userId="0e105f19-ec4c-4a10-945d-83fdd11d3c21" providerId="ADAL" clId="{6DA953AF-B70F-4E54-88D9-99AD5FE25218}" dt="2026-07-21T05:05:21.323" v="1711" actId="1076"/>
          <ac:picMkLst>
            <pc:docMk/>
            <pc:sldMk cId="1618940778" sldId="508"/>
            <ac:picMk id="12" creationId="{DEEED7D7-ADE7-C3CA-DAD0-04FE3940AA0F}"/>
          </ac:picMkLst>
        </pc:picChg>
        <pc:picChg chg="add mod">
          <ac:chgData name="Brett Cole" userId="0e105f19-ec4c-4a10-945d-83fdd11d3c21" providerId="ADAL" clId="{6DA953AF-B70F-4E54-88D9-99AD5FE25218}" dt="2026-07-21T05:06:55.570" v="1744" actId="1076"/>
          <ac:picMkLst>
            <pc:docMk/>
            <pc:sldMk cId="1618940778" sldId="508"/>
            <ac:picMk id="13" creationId="{AD30307B-D431-5B61-53D2-D29D382F779F}"/>
          </ac:picMkLst>
        </pc:picChg>
        <pc:picChg chg="add mod">
          <ac:chgData name="Brett Cole" userId="0e105f19-ec4c-4a10-945d-83fdd11d3c21" providerId="ADAL" clId="{6DA953AF-B70F-4E54-88D9-99AD5FE25218}" dt="2026-07-21T05:07:27.051" v="1751" actId="1076"/>
          <ac:picMkLst>
            <pc:docMk/>
            <pc:sldMk cId="1618940778" sldId="508"/>
            <ac:picMk id="14" creationId="{4E032928-DD3D-D68B-7BA6-049CBF1216E1}"/>
          </ac:picMkLst>
        </pc:picChg>
      </pc:sldChg>
      <pc:sldChg chg="addSp delSp modSp add mod ord">
        <pc:chgData name="Brett Cole" userId="0e105f19-ec4c-4a10-945d-83fdd11d3c21" providerId="ADAL" clId="{6DA953AF-B70F-4E54-88D9-99AD5FE25218}" dt="2026-07-25T23:41:18.181" v="3286"/>
        <pc:sldMkLst>
          <pc:docMk/>
          <pc:sldMk cId="2607098273" sldId="509"/>
        </pc:sldMkLst>
        <pc:spChg chg="mod">
          <ac:chgData name="Brett Cole" userId="0e105f19-ec4c-4a10-945d-83fdd11d3c21" providerId="ADAL" clId="{6DA953AF-B70F-4E54-88D9-99AD5FE25218}" dt="2026-07-25T23:34:29.075" v="3252" actId="1076"/>
          <ac:spMkLst>
            <pc:docMk/>
            <pc:sldMk cId="2607098273" sldId="509"/>
            <ac:spMk id="5" creationId="{24AEDE6C-D478-4539-9DEB-7E02211AD178}"/>
          </ac:spMkLst>
        </pc:spChg>
        <pc:spChg chg="mod">
          <ac:chgData name="Brett Cole" userId="0e105f19-ec4c-4a10-945d-83fdd11d3c21" providerId="ADAL" clId="{6DA953AF-B70F-4E54-88D9-99AD5FE25218}" dt="2026-07-25T22:48:25.663" v="2260" actId="20577"/>
          <ac:spMkLst>
            <pc:docMk/>
            <pc:sldMk cId="2607098273" sldId="509"/>
            <ac:spMk id="6" creationId="{D74E51CA-5E83-174A-C271-18E22979D320}"/>
          </ac:spMkLst>
        </pc:spChg>
        <pc:picChg chg="del">
          <ac:chgData name="Brett Cole" userId="0e105f19-ec4c-4a10-945d-83fdd11d3c21" providerId="ADAL" clId="{6DA953AF-B70F-4E54-88D9-99AD5FE25218}" dt="2026-07-25T22:48:31.835" v="2263" actId="478"/>
          <ac:picMkLst>
            <pc:docMk/>
            <pc:sldMk cId="2607098273" sldId="509"/>
            <ac:picMk id="2" creationId="{7F8E710C-113E-E6A3-8E5A-67975259661D}"/>
          </ac:picMkLst>
        </pc:picChg>
        <pc:picChg chg="add mod">
          <ac:chgData name="Brett Cole" userId="0e105f19-ec4c-4a10-945d-83fdd11d3c21" providerId="ADAL" clId="{6DA953AF-B70F-4E54-88D9-99AD5FE25218}" dt="2026-07-25T22:55:02.377" v="2769" actId="1076"/>
          <ac:picMkLst>
            <pc:docMk/>
            <pc:sldMk cId="2607098273" sldId="509"/>
            <ac:picMk id="3" creationId="{306269A7-10D3-B691-CE99-8B1AC30CF5EA}"/>
          </ac:picMkLst>
        </pc:picChg>
        <pc:picChg chg="add mod">
          <ac:chgData name="Brett Cole" userId="0e105f19-ec4c-4a10-945d-83fdd11d3c21" providerId="ADAL" clId="{6DA953AF-B70F-4E54-88D9-99AD5FE25218}" dt="2026-07-25T22:55:05.528" v="2770" actId="1076"/>
          <ac:picMkLst>
            <pc:docMk/>
            <pc:sldMk cId="2607098273" sldId="509"/>
            <ac:picMk id="4" creationId="{5E5B8C41-70AD-4483-DE22-0C47BAC12FE8}"/>
          </ac:picMkLst>
        </pc:picChg>
        <pc:picChg chg="del">
          <ac:chgData name="Brett Cole" userId="0e105f19-ec4c-4a10-945d-83fdd11d3c21" providerId="ADAL" clId="{6DA953AF-B70F-4E54-88D9-99AD5FE25218}" dt="2026-07-25T22:48:28.434" v="2261" actId="478"/>
          <ac:picMkLst>
            <pc:docMk/>
            <pc:sldMk cId="2607098273" sldId="509"/>
            <ac:picMk id="8" creationId="{26557069-F81E-4CE8-8CAB-061DAC7C89CB}"/>
          </ac:picMkLst>
        </pc:picChg>
        <pc:picChg chg="del">
          <ac:chgData name="Brett Cole" userId="0e105f19-ec4c-4a10-945d-83fdd11d3c21" providerId="ADAL" clId="{6DA953AF-B70F-4E54-88D9-99AD5FE25218}" dt="2026-07-25T22:48:30.044" v="2262" actId="478"/>
          <ac:picMkLst>
            <pc:docMk/>
            <pc:sldMk cId="2607098273" sldId="509"/>
            <ac:picMk id="9" creationId="{A4B61E84-C411-5727-10DC-70C0ED7C453D}"/>
          </ac:picMkLst>
        </pc:picChg>
        <pc:picChg chg="add mod">
          <ac:chgData name="Brett Cole" userId="0e105f19-ec4c-4a10-945d-83fdd11d3c21" providerId="ADAL" clId="{6DA953AF-B70F-4E54-88D9-99AD5FE25218}" dt="2026-07-25T23:34:47.440" v="3256" actId="1076"/>
          <ac:picMkLst>
            <pc:docMk/>
            <pc:sldMk cId="2607098273" sldId="509"/>
            <ac:picMk id="10" creationId="{B0DB6B7C-31FE-E130-0112-797E16E318EA}"/>
          </ac:picMkLst>
        </pc:picChg>
        <pc:picChg chg="add mod">
          <ac:chgData name="Brett Cole" userId="0e105f19-ec4c-4a10-945d-83fdd11d3c21" providerId="ADAL" clId="{6DA953AF-B70F-4E54-88D9-99AD5FE25218}" dt="2026-07-25T23:34:50.807" v="3257" actId="1076"/>
          <ac:picMkLst>
            <pc:docMk/>
            <pc:sldMk cId="2607098273" sldId="509"/>
            <ac:picMk id="12" creationId="{B155E74C-8BC1-5CC0-1575-0AE0A85DC408}"/>
          </ac:picMkLst>
        </pc:picChg>
      </pc:sldChg>
      <pc:sldChg chg="addSp delSp modSp add mod">
        <pc:chgData name="Brett Cole" userId="0e105f19-ec4c-4a10-945d-83fdd11d3c21" providerId="ADAL" clId="{6DA953AF-B70F-4E54-88D9-99AD5FE25218}" dt="2026-07-25T23:42:21.375" v="3318" actId="20577"/>
        <pc:sldMkLst>
          <pc:docMk/>
          <pc:sldMk cId="1767310551" sldId="510"/>
        </pc:sldMkLst>
        <pc:spChg chg="mod">
          <ac:chgData name="Brett Cole" userId="0e105f19-ec4c-4a10-945d-83fdd11d3c21" providerId="ADAL" clId="{6DA953AF-B70F-4E54-88D9-99AD5FE25218}" dt="2026-07-25T23:42:21.375" v="3318" actId="20577"/>
          <ac:spMkLst>
            <pc:docMk/>
            <pc:sldMk cId="1767310551" sldId="510"/>
            <ac:spMk id="5" creationId="{377D0E94-F001-1037-3257-C39AE8704BE0}"/>
          </ac:spMkLst>
        </pc:spChg>
        <pc:spChg chg="mod">
          <ac:chgData name="Brett Cole" userId="0e105f19-ec4c-4a10-945d-83fdd11d3c21" providerId="ADAL" clId="{6DA953AF-B70F-4E54-88D9-99AD5FE25218}" dt="2026-07-25T23:30:06.469" v="2809" actId="20577"/>
          <ac:spMkLst>
            <pc:docMk/>
            <pc:sldMk cId="1767310551" sldId="510"/>
            <ac:spMk id="6" creationId="{D2BF85A0-8037-0CFC-E0C6-2CDA5B8AAB0A}"/>
          </ac:spMkLst>
        </pc:spChg>
        <pc:picChg chg="del">
          <ac:chgData name="Brett Cole" userId="0e105f19-ec4c-4a10-945d-83fdd11d3c21" providerId="ADAL" clId="{6DA953AF-B70F-4E54-88D9-99AD5FE25218}" dt="2026-07-25T22:56:16.808" v="2779" actId="478"/>
          <ac:picMkLst>
            <pc:docMk/>
            <pc:sldMk cId="1767310551" sldId="510"/>
            <ac:picMk id="3" creationId="{0007437A-13C0-951C-D431-D9AD2B0F0518}"/>
          </ac:picMkLst>
        </pc:picChg>
        <pc:picChg chg="del">
          <ac:chgData name="Brett Cole" userId="0e105f19-ec4c-4a10-945d-83fdd11d3c21" providerId="ADAL" clId="{6DA953AF-B70F-4E54-88D9-99AD5FE25218}" dt="2026-07-25T22:56:18.803" v="2780" actId="478"/>
          <ac:picMkLst>
            <pc:docMk/>
            <pc:sldMk cId="1767310551" sldId="510"/>
            <ac:picMk id="4" creationId="{C28A4C72-09B3-65A4-5EE5-0A34448F69E0}"/>
          </ac:picMkLst>
        </pc:picChg>
        <pc:picChg chg="add mod">
          <ac:chgData name="Brett Cole" userId="0e105f19-ec4c-4a10-945d-83fdd11d3c21" providerId="ADAL" clId="{6DA953AF-B70F-4E54-88D9-99AD5FE25218}" dt="2026-07-25T23:36:04.584" v="3265" actId="1076"/>
          <ac:picMkLst>
            <pc:docMk/>
            <pc:sldMk cId="1767310551" sldId="510"/>
            <ac:picMk id="7" creationId="{01A8AC4B-DA48-85C6-E4EE-A2962EE75314}"/>
          </ac:picMkLst>
        </pc:picChg>
        <pc:picChg chg="add mod">
          <ac:chgData name="Brett Cole" userId="0e105f19-ec4c-4a10-945d-83fdd11d3c21" providerId="ADAL" clId="{6DA953AF-B70F-4E54-88D9-99AD5FE25218}" dt="2026-07-25T23:35:59.762" v="3263" actId="1076"/>
          <ac:picMkLst>
            <pc:docMk/>
            <pc:sldMk cId="1767310551" sldId="510"/>
            <ac:picMk id="9" creationId="{96E5693E-FB6C-0D78-F6C5-2FF2C01E68A4}"/>
          </ac:picMkLst>
        </pc:picChg>
        <pc:picChg chg="del">
          <ac:chgData name="Brett Cole" userId="0e105f19-ec4c-4a10-945d-83fdd11d3c21" providerId="ADAL" clId="{6DA953AF-B70F-4E54-88D9-99AD5FE25218}" dt="2026-07-25T22:56:15.266" v="2778" actId="478"/>
          <ac:picMkLst>
            <pc:docMk/>
            <pc:sldMk cId="1767310551" sldId="510"/>
            <ac:picMk id="10" creationId="{9F5A50E4-A6E3-1E07-D606-14D200C0AF3C}"/>
          </ac:picMkLst>
        </pc:picChg>
        <pc:picChg chg="add mod">
          <ac:chgData name="Brett Cole" userId="0e105f19-ec4c-4a10-945d-83fdd11d3c21" providerId="ADAL" clId="{6DA953AF-B70F-4E54-88D9-99AD5FE25218}" dt="2026-07-25T23:37:54.061" v="3271" actId="1076"/>
          <ac:picMkLst>
            <pc:docMk/>
            <pc:sldMk cId="1767310551" sldId="510"/>
            <ac:picMk id="11" creationId="{7AD4E4E4-EB7D-BC05-2941-FCDCB306F899}"/>
          </ac:picMkLst>
        </pc:picChg>
        <pc:picChg chg="del">
          <ac:chgData name="Brett Cole" userId="0e105f19-ec4c-4a10-945d-83fdd11d3c21" providerId="ADAL" clId="{6DA953AF-B70F-4E54-88D9-99AD5FE25218}" dt="2026-07-25T22:56:14.023" v="2777" actId="478"/>
          <ac:picMkLst>
            <pc:docMk/>
            <pc:sldMk cId="1767310551" sldId="510"/>
            <ac:picMk id="12" creationId="{27B19EBD-A171-479E-3C44-0F09E9887D81}"/>
          </ac:picMkLst>
        </pc:picChg>
      </pc:sldChg>
      <pc:sldMasterChg chg="addSp delSp modSp mod">
        <pc:chgData name="Brett Cole" userId="0e105f19-ec4c-4a10-945d-83fdd11d3c21" providerId="ADAL" clId="{6DA953AF-B70F-4E54-88D9-99AD5FE25218}" dt="2026-07-20T02:11:40.512" v="19" actId="478"/>
        <pc:sldMasterMkLst>
          <pc:docMk/>
          <pc:sldMasterMk cId="3527208127" sldId="2147483648"/>
        </pc:sldMasterMkLst>
        <pc:picChg chg="add del">
          <ac:chgData name="Brett Cole" userId="0e105f19-ec4c-4a10-945d-83fdd11d3c21" providerId="ADAL" clId="{6DA953AF-B70F-4E54-88D9-99AD5FE25218}" dt="2026-07-20T02:11:40.512" v="19" actId="478"/>
          <ac:picMkLst>
            <pc:docMk/>
            <pc:sldMasterMk cId="3527208127" sldId="2147483648"/>
            <ac:picMk id="7" creationId="{0CAA3A05-F902-B833-53BA-CFDA91928528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308BD7D-F85F-4F39-A013-96FF726FE2B5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A502EEB-EFE2-4A6B-B13E-5B45588285E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87699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CB437FB3-AA67-41C2-A917-41DC77BA983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9042" indent="-288093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52373" indent="-230475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13322" indent="-230475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74271" indent="-230475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35220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96169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57118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918067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t>CCE Seminar</a:t>
            </a:r>
          </a:p>
        </p:txBody>
      </p:sp>
      <p:sp>
        <p:nvSpPr>
          <p:cNvPr id="99331" name="Rectangle 7">
            <a:extLst>
              <a:ext uri="{FF2B5EF4-FFF2-40B4-BE49-F238E27FC236}">
                <a16:creationId xmlns:a16="http://schemas.microsoft.com/office/drawing/2014/main" id="{37BFB7B2-2E59-4467-995F-E2E91323B0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9042" indent="-288093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52373" indent="-230475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13322" indent="-230475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74271" indent="-230475" eaLnBrk="0" hangingPunct="0"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35220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96169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57118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918067" indent="-230475"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accent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fld id="{5AD1632D-83C0-4BE1-86F4-E5244CEB92BD}" type="slidenum">
              <a:rPr lang="it-IT" altLang="en-US" sz="1200" b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21</a:t>
            </a:fld>
            <a:endParaRPr lang="it-IT" altLang="en-US" sz="1200" b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9332" name="Rectangle 2">
            <a:extLst>
              <a:ext uri="{FF2B5EF4-FFF2-40B4-BE49-F238E27FC236}">
                <a16:creationId xmlns:a16="http://schemas.microsoft.com/office/drawing/2014/main" id="{A275761D-FFC7-4785-AC4A-6E82F9CB8B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3" name="Rectangle 3">
            <a:extLst>
              <a:ext uri="{FF2B5EF4-FFF2-40B4-BE49-F238E27FC236}">
                <a16:creationId xmlns:a16="http://schemas.microsoft.com/office/drawing/2014/main" id="{BEC5EE3E-15F0-4A88-9D10-EEA86513DD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9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786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579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228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079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231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6860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2715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061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211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3257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5529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A63BD-A575-4F54-BC4E-3FF5CEC8F0A2}" type="datetimeFigureOut">
              <a:rPr lang="en-AU" smtClean="0"/>
              <a:t>26/07/2026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D32C2-9328-4EC1-91CF-E143B57983DD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AA3A05-F902-B833-53BA-CFDA9192852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5153860"/>
            <a:ext cx="12191999" cy="167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08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brett@biosafety.com.au" TargetMode="External"/><Relationship Id="rId7" Type="http://schemas.openxmlformats.org/officeDocument/2006/relationships/image" Target="../media/image6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g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&amp;ehk=rsRmh1MgZVJmDohnFkyyxi9E9WCUsiuw2mTq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2D99E49-D040-BD8C-BC54-4C4C02E071D4}"/>
              </a:ext>
            </a:extLst>
          </p:cNvPr>
          <p:cNvSpPr txBox="1"/>
          <p:nvPr/>
        </p:nvSpPr>
        <p:spPr>
          <a:xfrm>
            <a:off x="1339778" y="3424687"/>
            <a:ext cx="91846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3200" b="1" dirty="0"/>
              <a:t>Fungal/Mould Contamination, Remediation and Testing in Laboratories</a:t>
            </a:r>
            <a:endParaRPr lang="en-AU" sz="32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/>
            <a:endParaRPr lang="en-AU" sz="2400" b="1" dirty="0">
              <a:latin typeface="Arial" panose="020B0604020202020204" pitchFamily="34" charset="0"/>
            </a:endParaRPr>
          </a:p>
          <a:p>
            <a:pPr algn="ctr"/>
            <a:r>
              <a:rPr lang="en-AU" sz="2400" b="1" dirty="0">
                <a:latin typeface="Arial" panose="020B0604020202020204" pitchFamily="34" charset="0"/>
              </a:rPr>
              <a:t>Brett Cole, Biosafety International</a:t>
            </a:r>
            <a:endParaRPr lang="en-AU" sz="24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85AE56-6A06-2E36-ADA2-61BDBD93F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595" y="210309"/>
            <a:ext cx="9141844" cy="321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69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21638-E59E-481C-317C-C9CDCFB61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01813A-762B-D61E-DD20-EDC1FB82AB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88" y="218959"/>
            <a:ext cx="3558448" cy="26688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F7922BB-A586-F71E-69A1-088CE703B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3167" y="218959"/>
            <a:ext cx="2643097" cy="46988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F04664-B5ED-6BEC-55AF-7BAED73F8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203" y="218959"/>
            <a:ext cx="4744597" cy="2668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FD9379-6A45-AAF5-4A5D-EEFAAA4BE4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845" y="2964224"/>
            <a:ext cx="1437651" cy="25558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A9DF0B1-D399-E940-C162-DA7D778312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1227" y="2964224"/>
            <a:ext cx="1437651" cy="25558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E2611E0-16B5-9D10-275F-35BCE85CD3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1836" y="2964225"/>
            <a:ext cx="4391886" cy="247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8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951FB-B8B2-F22C-1C27-9626FFE1C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667C19-1A9A-4BD7-B29A-4694B2ED2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52" y="91200"/>
            <a:ext cx="2863340" cy="50903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473B58-C163-3677-832B-696427B09E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066" y="77639"/>
            <a:ext cx="2863340" cy="50903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5AE1C0-B687-9168-F6F9-A417E3209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4620" y="77639"/>
            <a:ext cx="3838128" cy="511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331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old and Bacteria Prevention in Cold Rooms - LINBLE">
            <a:extLst>
              <a:ext uri="{FF2B5EF4-FFF2-40B4-BE49-F238E27FC236}">
                <a16:creationId xmlns:a16="http://schemas.microsoft.com/office/drawing/2014/main" id="{993361DA-CA71-74F2-666B-4A2FCF3AB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40" y="3780435"/>
            <a:ext cx="3298568" cy="21976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893928-18DC-65A2-822D-A0B113514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40" y="91609"/>
            <a:ext cx="2691442" cy="35885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2F7ABAB-1D0E-DFA6-06D3-76C553864E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96" y="52274"/>
            <a:ext cx="2691442" cy="35885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7CF87A-AD99-6C88-8364-19D1CD926C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890" y="286737"/>
            <a:ext cx="2735568" cy="48632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137382-2DD7-E635-C4FC-3D514BDEA4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693" y="4167074"/>
            <a:ext cx="3219612" cy="181103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298D4DE-8F32-CD65-EF30-5D03D8F43E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6384" y="104549"/>
            <a:ext cx="2953510" cy="393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238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504D9-4300-0FF6-FE98-CF8F404B9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4EBA6F-79CB-DDA1-F3ED-8EFDDFD21812}"/>
              </a:ext>
            </a:extLst>
          </p:cNvPr>
          <p:cNvSpPr txBox="1"/>
          <p:nvPr/>
        </p:nvSpPr>
        <p:spPr>
          <a:xfrm>
            <a:off x="327804" y="250166"/>
            <a:ext cx="659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WHY DO LABORATORIES HAVE MOULD ISSUES: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E04FA1-6357-2FFF-9C42-25A018B4C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7962" y="400802"/>
            <a:ext cx="2631489" cy="46782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38D031-6998-5C54-EE11-F6CF028D00B7}"/>
              </a:ext>
            </a:extLst>
          </p:cNvPr>
          <p:cNvSpPr txBox="1"/>
          <p:nvPr/>
        </p:nvSpPr>
        <p:spPr>
          <a:xfrm>
            <a:off x="327804" y="619498"/>
            <a:ext cx="501302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HVAC design being overused in terms of heat load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More heat generating equipment (incubators, -80</a:t>
            </a:r>
            <a:r>
              <a:rPr lang="en-AU" sz="2400" baseline="30000" dirty="0"/>
              <a:t>o</a:t>
            </a:r>
            <a:r>
              <a:rPr lang="en-AU" sz="2000" dirty="0"/>
              <a:t>C freezers etc) than design allows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Poor ventilation and filtration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Too much equipment in labs affecting airflow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Inventory control in cool rooms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Too much porous material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Not enough routine cleaning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Poor ingress hygiene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Lack of awareness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Lack of care – everybody knows, somebody complains, nobody does anything!!!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77E91B5-9CA3-566F-A572-841943D5B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6431" y="455596"/>
            <a:ext cx="1645837" cy="2925933"/>
          </a:xfrm>
          <a:prstGeom prst="rect">
            <a:avLst/>
          </a:prstGeom>
        </p:spPr>
      </p:pic>
      <p:pic>
        <p:nvPicPr>
          <p:cNvPr id="9" name="Picture 8" descr="Cardboard Box Test Lab Other Boxes AI-generated image 2439922825 ...">
            <a:extLst>
              <a:ext uri="{FF2B5EF4-FFF2-40B4-BE49-F238E27FC236}">
                <a16:creationId xmlns:a16="http://schemas.microsoft.com/office/drawing/2014/main" id="{0A2BBCE9-657A-C020-CBC6-61D9DE1DE4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925" y="3429000"/>
            <a:ext cx="1963177" cy="211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66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B3655-BC88-8E89-4548-77DD3245B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4E51CA-5E83-174A-C271-18E22979D320}"/>
              </a:ext>
            </a:extLst>
          </p:cNvPr>
          <p:cNvSpPr txBox="1"/>
          <p:nvPr/>
        </p:nvSpPr>
        <p:spPr>
          <a:xfrm>
            <a:off x="327804" y="250166"/>
            <a:ext cx="659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WHAT ISSUES DO LABORATORIES EXPERIENCE FROM MOULD: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AEDE6C-D478-4539-9DEB-7E02211AD178}"/>
              </a:ext>
            </a:extLst>
          </p:cNvPr>
          <p:cNvSpPr txBox="1"/>
          <p:nvPr/>
        </p:nvSpPr>
        <p:spPr>
          <a:xfrm>
            <a:off x="527650" y="792026"/>
            <a:ext cx="501302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Staff exposure potential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Health affects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Cross contamination of stored samples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Compromised cultures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Compromised sterile consumables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Spore contamination in cool rooms, incubators, clean work benches etc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Odour and unsightly staining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Structural and building material damage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Contamination in sensitive diagnostic equipment such as microscopes, PCR machines, Cytometers etc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Feeling of being unsafe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pic>
        <p:nvPicPr>
          <p:cNvPr id="3" name="Picture 2" descr="Colonies of mold from air spores and/or biologically damaged ...">
            <a:extLst>
              <a:ext uri="{FF2B5EF4-FFF2-40B4-BE49-F238E27FC236}">
                <a16:creationId xmlns:a16="http://schemas.microsoft.com/office/drawing/2014/main" id="{306269A7-10D3-B691-CE99-8B1AC30CF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7287" y="86264"/>
            <a:ext cx="3048000" cy="2965704"/>
          </a:xfrm>
          <a:prstGeom prst="rect">
            <a:avLst/>
          </a:prstGeom>
        </p:spPr>
      </p:pic>
      <p:pic>
        <p:nvPicPr>
          <p:cNvPr id="4" name="Picture 3" descr="The Science of Mold Detection: A Comparison of DIY Tests and ...">
            <a:extLst>
              <a:ext uri="{FF2B5EF4-FFF2-40B4-BE49-F238E27FC236}">
                <a16:creationId xmlns:a16="http://schemas.microsoft.com/office/drawing/2014/main" id="{5E5B8C41-70AD-4483-DE22-0C47BAC12F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6378" y="3171030"/>
            <a:ext cx="3638909" cy="20793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0DB6B7C-31FE-E130-0112-797E16E318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670" y="2962359"/>
            <a:ext cx="2615953" cy="15320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155E74C-8BC1-5CC0-1575-0AE0A85DC4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859" y="1234623"/>
            <a:ext cx="2655575" cy="155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098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965449-9046-2FBD-5407-0DB0FFD5A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54" y="866544"/>
            <a:ext cx="9070687" cy="41901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CBFAFAE-258F-32FB-6BA3-D388D71551DE}"/>
              </a:ext>
            </a:extLst>
          </p:cNvPr>
          <p:cNvSpPr/>
          <p:nvPr/>
        </p:nvSpPr>
        <p:spPr>
          <a:xfrm>
            <a:off x="771181" y="1597446"/>
            <a:ext cx="9342303" cy="18315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562A2C-ADAD-EE2A-96EE-6401AA029E4F}"/>
              </a:ext>
            </a:extLst>
          </p:cNvPr>
          <p:cNvSpPr txBox="1"/>
          <p:nvPr/>
        </p:nvSpPr>
        <p:spPr>
          <a:xfrm>
            <a:off x="948906" y="250166"/>
            <a:ext cx="659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REMEDIATION OF MOULD:</a:t>
            </a:r>
          </a:p>
        </p:txBody>
      </p:sp>
    </p:spTree>
    <p:extLst>
      <p:ext uri="{BB962C8B-B14F-4D97-AF65-F5344CB8AC3E}">
        <p14:creationId xmlns:p14="http://schemas.microsoft.com/office/powerpoint/2010/main" val="2478767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9CE4C-9EE3-4C40-9125-3813E3CB2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486B6D-5C36-6E2E-23DC-729A839E8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11" y="778945"/>
            <a:ext cx="4390135" cy="56822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5EE5D4-26C2-8DBB-744E-1FE659C0A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91" y="640922"/>
            <a:ext cx="6216736" cy="43020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08C807-9E04-98AC-5A6C-962D0DDD034A}"/>
              </a:ext>
            </a:extLst>
          </p:cNvPr>
          <p:cNvSpPr txBox="1"/>
          <p:nvPr/>
        </p:nvSpPr>
        <p:spPr>
          <a:xfrm>
            <a:off x="948906" y="250166"/>
            <a:ext cx="659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REMEDIATION OF MOULD:</a:t>
            </a:r>
          </a:p>
        </p:txBody>
      </p:sp>
    </p:spTree>
    <p:extLst>
      <p:ext uri="{BB962C8B-B14F-4D97-AF65-F5344CB8AC3E}">
        <p14:creationId xmlns:p14="http://schemas.microsoft.com/office/powerpoint/2010/main" val="2983833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8A903-E216-35ED-C676-08CB21DC2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462D263-0463-245C-F287-707CF2B6BDB6}"/>
              </a:ext>
            </a:extLst>
          </p:cNvPr>
          <p:cNvSpPr txBox="1"/>
          <p:nvPr/>
        </p:nvSpPr>
        <p:spPr>
          <a:xfrm>
            <a:off x="948906" y="250166"/>
            <a:ext cx="6590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REMEDIATION OF MOULD:</a:t>
            </a:r>
          </a:p>
          <a:p>
            <a:endParaRPr lang="en-AU" b="1" u="sng" dirty="0"/>
          </a:p>
          <a:p>
            <a:r>
              <a:rPr lang="en-AU" b="1" u="sng" dirty="0"/>
              <a:t>THE HEPA SANDWICH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68D3CD-A142-95E4-6C7B-9866ADE272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38" y="1134372"/>
            <a:ext cx="2125334" cy="37783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18317F-1509-38DD-32DA-DBBCB27EE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12" y="1207698"/>
            <a:ext cx="2125334" cy="37783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EED7D7-ADE7-C3CA-DAD0-04FE3940A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314" y="1134373"/>
            <a:ext cx="2833778" cy="3778370"/>
          </a:xfrm>
          <a:prstGeom prst="rect">
            <a:avLst/>
          </a:prstGeom>
        </p:spPr>
      </p:pic>
      <p:pic>
        <p:nvPicPr>
          <p:cNvPr id="13" name="Picture 12" descr="Hepa Sandwich Cleaning in Mold Remediation">
            <a:extLst>
              <a:ext uri="{FF2B5EF4-FFF2-40B4-BE49-F238E27FC236}">
                <a16:creationId xmlns:a16="http://schemas.microsoft.com/office/drawing/2014/main" id="{AD30307B-D431-5B61-53D2-D29D382F77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1930" y="1207698"/>
            <a:ext cx="3318624" cy="2215370"/>
          </a:xfrm>
          <a:prstGeom prst="rect">
            <a:avLst/>
          </a:prstGeom>
        </p:spPr>
      </p:pic>
      <p:pic>
        <p:nvPicPr>
          <p:cNvPr id="14" name="Picture 13" descr="“Sandwich: The Perfect Dish For A Quick And Nutritious Breakfast ...">
            <a:extLst>
              <a:ext uri="{FF2B5EF4-FFF2-40B4-BE49-F238E27FC236}">
                <a16:creationId xmlns:a16="http://schemas.microsoft.com/office/drawing/2014/main" id="{4E032928-DD3D-D68B-7BA6-049CBF1216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788" y="3531437"/>
            <a:ext cx="2833778" cy="188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940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BFB7A-092C-AF71-0532-9F67C8B96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7A8E2D-96F9-2F19-5280-A6EC86C0D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45" y="764388"/>
            <a:ext cx="4718649" cy="42680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778038-B285-E2F4-DEE3-241344DCE7D5}"/>
              </a:ext>
            </a:extLst>
          </p:cNvPr>
          <p:cNvSpPr txBox="1"/>
          <p:nvPr/>
        </p:nvSpPr>
        <p:spPr>
          <a:xfrm>
            <a:off x="948906" y="250166"/>
            <a:ext cx="659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REMEDIATION OF MOULD: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166E27-2947-2CD1-324D-0D725E402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091" y="167137"/>
            <a:ext cx="2397874" cy="31971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2C229A-63B6-B091-480D-48203B0AB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0973" y="167137"/>
            <a:ext cx="1794295" cy="31898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02BC94F-CF4C-73BC-6836-99390E213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9275" y="167136"/>
            <a:ext cx="1794295" cy="31898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4A89BF-6799-3E62-D54F-023531EDF6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9091" y="3447331"/>
            <a:ext cx="2990011" cy="16818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BE0BF3D-3064-D1C9-9FDA-FAFD655EB1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3558" y="3429000"/>
            <a:ext cx="2990012" cy="168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41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C727A-B8BC-FA66-BDCA-D4B3B5883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2BF85A0-8037-0CFC-E0C6-2CDA5B8AAB0A}"/>
              </a:ext>
            </a:extLst>
          </p:cNvPr>
          <p:cNvSpPr txBox="1"/>
          <p:nvPr/>
        </p:nvSpPr>
        <p:spPr>
          <a:xfrm>
            <a:off x="327804" y="250166"/>
            <a:ext cx="659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u="sng" dirty="0"/>
              <a:t>HOW DO LABORATORIES STOP MOULD: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7D0E94-F001-1037-3257-C39AE8704BE0}"/>
              </a:ext>
            </a:extLst>
          </p:cNvPr>
          <p:cNvSpPr txBox="1"/>
          <p:nvPr/>
        </p:nvSpPr>
        <p:spPr>
          <a:xfrm>
            <a:off x="475891" y="714388"/>
            <a:ext cx="501302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The key to stopping mould growth: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controlling moisture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improving ventilation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good laboratory housekeeping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cleaning affected areas promptly and safely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avoid porous material in labs and cool rooms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Don’t overload lab storage and affect ventilation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Ingress hygiene control (~80% contamination comes via people)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000" dirty="0"/>
              <a:t>Good mould stewardship and laboratory practices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A8AC4B-DA48-85C6-E4EE-A2962EE75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27" y="1138356"/>
            <a:ext cx="2664454" cy="34936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E5693E-FB6C-0D78-F6C5-2FF2C01E68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561" y="250166"/>
            <a:ext cx="3907635" cy="2741177"/>
          </a:xfrm>
          <a:prstGeom prst="rect">
            <a:avLst/>
          </a:prstGeom>
        </p:spPr>
      </p:pic>
      <p:pic>
        <p:nvPicPr>
          <p:cNvPr id="11" name="Picture 10" descr="Image result for Good Laboratory Practice Original Logo">
            <a:extLst>
              <a:ext uri="{FF2B5EF4-FFF2-40B4-BE49-F238E27FC236}">
                <a16:creationId xmlns:a16="http://schemas.microsoft.com/office/drawing/2014/main" id="{7AD4E4E4-EB7D-BC05-2941-FCDCB306F8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2813" y="3074987"/>
            <a:ext cx="1859323" cy="185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10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E4FCC8-BC53-C3CD-5FB2-316D2193B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76" y="163902"/>
            <a:ext cx="5830201" cy="45288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B722240-4FCB-9C3C-A049-96D6392E9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777" y="232914"/>
            <a:ext cx="5938527" cy="10951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2CBC12-DB8E-2C3E-75E7-BB937BDB8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3087" y="1349224"/>
            <a:ext cx="5652982" cy="16571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CEB5C3-093D-7A55-7519-BC7C952D02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9531" y="3027477"/>
            <a:ext cx="5964785" cy="10951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D67ACFE-F093-60F7-EEFB-DCB689C0F0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7675" y="3476097"/>
            <a:ext cx="3341111" cy="1708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E6AA1E-72E5-2F1A-230C-1A4EAF5A55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430" y="2505608"/>
            <a:ext cx="5514498" cy="268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31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Slide Number Placeholder 1">
            <a:extLst>
              <a:ext uri="{FF2B5EF4-FFF2-40B4-BE49-F238E27FC236}">
                <a16:creationId xmlns:a16="http://schemas.microsoft.com/office/drawing/2014/main" id="{E7CE119D-26C1-4C8E-8FB7-597A79BA3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32" indent="-285744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2971" indent="-228594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160" indent="-228594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349" indent="-228594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537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726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8914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103" indent="-228594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C85A4EF-7CB3-48EF-B177-76926B460317}" type="slidenum">
              <a:rPr lang="en-US" altLang="en-US" sz="14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400"/>
          </a:p>
        </p:txBody>
      </p:sp>
      <p:sp>
        <p:nvSpPr>
          <p:cNvPr id="193539" name="Rectangle 6">
            <a:extLst>
              <a:ext uri="{FF2B5EF4-FFF2-40B4-BE49-F238E27FC236}">
                <a16:creationId xmlns:a16="http://schemas.microsoft.com/office/drawing/2014/main" id="{42A21D68-69DF-4764-84D8-1231F7C541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0263" y="136525"/>
            <a:ext cx="9144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u="sng" dirty="0">
                <a:latin typeface="Arial" panose="020B0604020202020204" pitchFamily="34" charset="0"/>
              </a:rPr>
              <a:t>Case Study: Clinical Cell Culture Laboratory with </a:t>
            </a:r>
            <a:r>
              <a:rPr lang="en-US" altLang="en-US" sz="2000" i="1" u="sng" dirty="0" err="1">
                <a:latin typeface="Arial" panose="020B0604020202020204" pitchFamily="34" charset="0"/>
              </a:rPr>
              <a:t>Mould</a:t>
            </a:r>
            <a:r>
              <a:rPr lang="en-US" altLang="en-US" sz="2000" i="1" u="sng" dirty="0">
                <a:latin typeface="Arial" panose="020B0604020202020204" pitchFamily="34" charset="0"/>
              </a:rPr>
              <a:t> Contamination caused by </a:t>
            </a:r>
            <a:r>
              <a:rPr lang="en-US" altLang="en-US" sz="2000" i="1" u="sng" dirty="0" err="1">
                <a:latin typeface="Arial" panose="020B0604020202020204" pitchFamily="34" charset="0"/>
              </a:rPr>
              <a:t>Mould</a:t>
            </a:r>
            <a:r>
              <a:rPr lang="en-US" altLang="en-US" sz="2000" i="1" u="sng" dirty="0">
                <a:latin typeface="Arial" panose="020B0604020202020204" pitchFamily="34" charset="0"/>
              </a:rPr>
              <a:t> biofilm in the ceiling space: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000" i="1" u="sng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000" i="1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5F95A0-303E-43FC-9223-03DD52B612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49002" y="2169751"/>
            <a:ext cx="2971214" cy="22284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EF8DE1-ED9E-451A-8958-87755C34E2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56614" y="2145921"/>
            <a:ext cx="3034757" cy="2276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896992-DF8E-4F81-B0F7-8CA3F6120F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92377" y="2114149"/>
            <a:ext cx="3034758" cy="22760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17D07C-7BCF-AD07-4E1B-EC1C20AA02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2616" y="2206676"/>
            <a:ext cx="2872738" cy="21545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6CDB8D-0F86-2186-5AFE-4B825E965A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47287" y="2021147"/>
            <a:ext cx="2971212" cy="222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08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3F8FD7E1-DB66-4137-8E8F-1ABB151AB1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46715" y="751840"/>
            <a:ext cx="7376628" cy="419607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AU" b="1" dirty="0"/>
              <a:t>NOT ALL YEAST &amp; MOULD IS BAD!!!</a:t>
            </a:r>
          </a:p>
          <a:p>
            <a:pPr marL="0" indent="0" algn="ctr">
              <a:buNone/>
            </a:pPr>
            <a:r>
              <a:rPr lang="en-AU" b="1" dirty="0"/>
              <a:t>(In moderation of course </a:t>
            </a:r>
            <a:r>
              <a:rPr lang="en-AU" b="1" dirty="0">
                <a:sym typeface="Wingdings" panose="05000000000000000000" pitchFamily="2" charset="2"/>
              </a:rPr>
              <a:t>)</a:t>
            </a:r>
            <a:endParaRPr lang="en-AU" b="1" dirty="0"/>
          </a:p>
          <a:p>
            <a:pPr marL="0" indent="0" algn="ctr">
              <a:buNone/>
            </a:pPr>
            <a:r>
              <a:rPr lang="en-AU" b="1" dirty="0"/>
              <a:t>14</a:t>
            </a:r>
            <a:r>
              <a:rPr lang="en-AU" b="1" baseline="30000" dirty="0"/>
              <a:t>th</a:t>
            </a:r>
            <a:r>
              <a:rPr lang="en-AU" b="1" dirty="0"/>
              <a:t> Annual ABSANZ Conference – 2026</a:t>
            </a:r>
          </a:p>
          <a:p>
            <a:pPr marL="0" indent="0" algn="ctr">
              <a:buNone/>
            </a:pPr>
            <a:endParaRPr lang="en-AU" altLang="en-US" b="1" dirty="0">
              <a:solidFill>
                <a:srgbClr val="808080"/>
              </a:solidFill>
            </a:endParaRPr>
          </a:p>
          <a:p>
            <a:pPr marL="0" indent="0" algn="ctr">
              <a:buNone/>
            </a:pPr>
            <a:r>
              <a:rPr lang="en-AU" altLang="en-US" b="1" dirty="0">
                <a:solidFill>
                  <a:srgbClr val="808080"/>
                </a:solidFill>
              </a:rPr>
              <a:t>Thank You</a:t>
            </a:r>
          </a:p>
          <a:p>
            <a:pPr marL="0" indent="0" algn="ctr">
              <a:buNone/>
            </a:pPr>
            <a:r>
              <a:rPr lang="en-AU" altLang="en-US" b="1" dirty="0">
                <a:solidFill>
                  <a:srgbClr val="808080"/>
                </a:solidFill>
              </a:rPr>
              <a:t>Questions?</a:t>
            </a:r>
          </a:p>
          <a:p>
            <a:pPr marL="0" indent="0" algn="ctr">
              <a:buNone/>
            </a:pPr>
            <a:endParaRPr lang="en-AU" altLang="en-US" b="1" dirty="0">
              <a:solidFill>
                <a:srgbClr val="808080"/>
              </a:solidFill>
            </a:endParaRPr>
          </a:p>
          <a:p>
            <a:pPr marL="0" indent="0" algn="ctr">
              <a:buNone/>
            </a:pPr>
            <a:r>
              <a:rPr lang="en-AU" altLang="en-US" b="1" dirty="0">
                <a:solidFill>
                  <a:srgbClr val="00539C"/>
                </a:solidFill>
              </a:rPr>
              <a:t>Brett Cole</a:t>
            </a:r>
          </a:p>
          <a:p>
            <a:pPr marL="0" indent="0" algn="ctr">
              <a:buNone/>
            </a:pPr>
            <a:r>
              <a:rPr lang="en-AU" altLang="en-US" b="1" dirty="0">
                <a:solidFill>
                  <a:srgbClr val="00539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Email: brett@biosafety.com.au</a:t>
            </a:r>
            <a:endParaRPr lang="en-AU" altLang="en-US" b="1" dirty="0">
              <a:solidFill>
                <a:srgbClr val="00539C"/>
              </a:solidFill>
            </a:endParaRPr>
          </a:p>
          <a:p>
            <a:pPr marL="0" indent="0" algn="ctr">
              <a:buNone/>
            </a:pPr>
            <a:r>
              <a:rPr lang="en-AU" altLang="en-US" b="1" dirty="0">
                <a:solidFill>
                  <a:srgbClr val="00539C"/>
                </a:solidFill>
              </a:rPr>
              <a:t>Website: www.biosafety.com.au</a:t>
            </a:r>
          </a:p>
          <a:p>
            <a:pPr marL="0" indent="0" algn="ctr">
              <a:buNone/>
            </a:pPr>
            <a:endParaRPr lang="it-IT" altLang="en-US" sz="3200" dirty="0">
              <a:solidFill>
                <a:srgbClr val="808080"/>
              </a:solidFill>
            </a:endParaRPr>
          </a:p>
        </p:txBody>
      </p:sp>
      <p:pic>
        <p:nvPicPr>
          <p:cNvPr id="2" name="Picture 1" descr="Blue Cheese Mold Type at Joanne Tindall blog">
            <a:extLst>
              <a:ext uri="{FF2B5EF4-FFF2-40B4-BE49-F238E27FC236}">
                <a16:creationId xmlns:a16="http://schemas.microsoft.com/office/drawing/2014/main" id="{938FAE20-7E78-7E09-C620-D2889A93F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569" y="461980"/>
            <a:ext cx="2238088" cy="2238088"/>
          </a:xfrm>
          <a:prstGeom prst="rect">
            <a:avLst/>
          </a:prstGeom>
        </p:spPr>
      </p:pic>
      <p:pic>
        <p:nvPicPr>
          <p:cNvPr id="3" name="Picture 2" descr="The 8 Best Red Wines to Drink in 2022">
            <a:extLst>
              <a:ext uri="{FF2B5EF4-FFF2-40B4-BE49-F238E27FC236}">
                <a16:creationId xmlns:a16="http://schemas.microsoft.com/office/drawing/2014/main" id="{DB347F7B-F35A-61EC-F422-36313A9DF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3343" y="262027"/>
            <a:ext cx="2314612" cy="2877988"/>
          </a:xfrm>
          <a:prstGeom prst="rect">
            <a:avLst/>
          </a:prstGeom>
        </p:spPr>
      </p:pic>
      <p:pic>
        <p:nvPicPr>
          <p:cNvPr id="4" name="Picture 3" descr="Artisan Bread Recipe: 1 Ultimate Way to Bake Delicious Crusty Loaf">
            <a:extLst>
              <a:ext uri="{FF2B5EF4-FFF2-40B4-BE49-F238E27FC236}">
                <a16:creationId xmlns:a16="http://schemas.microsoft.com/office/drawing/2014/main" id="{A84F4C16-E4E1-EAB8-8CC5-44C31E00F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0569" y="2990671"/>
            <a:ext cx="1556654" cy="2334524"/>
          </a:xfrm>
          <a:prstGeom prst="rect">
            <a:avLst/>
          </a:prstGeom>
        </p:spPr>
      </p:pic>
      <p:pic>
        <p:nvPicPr>
          <p:cNvPr id="5" name="Picture 4" descr="Modern Beer Brewing Process at Melba Soria blog">
            <a:extLst>
              <a:ext uri="{FF2B5EF4-FFF2-40B4-BE49-F238E27FC236}">
                <a16:creationId xmlns:a16="http://schemas.microsoft.com/office/drawing/2014/main" id="{54FC3821-FEDF-09AE-7D8F-D46AEE6454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9235" y="3429000"/>
            <a:ext cx="3032196" cy="170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03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1373C7-5E14-90E9-8A2A-721CD2DE3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89" y="159534"/>
            <a:ext cx="6628218" cy="29546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52C1615-50F8-4242-9FE1-18BF6DAE8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89" y="3367606"/>
            <a:ext cx="7582619" cy="18361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FF4526-B366-E400-42A2-418ED40DF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9696" y="74200"/>
            <a:ext cx="4332965" cy="3354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69D82A-627A-FB79-D13F-85CAFA7C0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9073" y="3114136"/>
            <a:ext cx="3553322" cy="192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95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77B88A1-BE99-40EA-D087-04A6608C57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250" y="255777"/>
            <a:ext cx="4380920" cy="514462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4FE0D3F-45DC-9A74-D89F-B49015569A3A}"/>
              </a:ext>
            </a:extLst>
          </p:cNvPr>
          <p:cNvSpPr/>
          <p:nvPr/>
        </p:nvSpPr>
        <p:spPr>
          <a:xfrm>
            <a:off x="502738" y="1045"/>
            <a:ext cx="2629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Irony???</a:t>
            </a:r>
          </a:p>
        </p:txBody>
      </p:sp>
    </p:spTree>
    <p:extLst>
      <p:ext uri="{BB962C8B-B14F-4D97-AF65-F5344CB8AC3E}">
        <p14:creationId xmlns:p14="http://schemas.microsoft.com/office/powerpoint/2010/main" val="237541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135EE-9E44-1E09-05EF-7ECAFAE8A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33CAD7-276E-DD9C-4B83-798ED79C1440}"/>
              </a:ext>
            </a:extLst>
          </p:cNvPr>
          <p:cNvSpPr txBox="1"/>
          <p:nvPr/>
        </p:nvSpPr>
        <p:spPr>
          <a:xfrm>
            <a:off x="276601" y="558022"/>
            <a:ext cx="604837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/>
              <a:t>Biology of Mould</a:t>
            </a:r>
          </a:p>
          <a:p>
            <a:endParaRPr lang="en-A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Mould (Mold) belongs to the fungal kingdom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distinct from plants and animals, and has been present on Earth for millions of years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Its cells contain a nucleus and organelles like mitochondria, but its outer walls are made of </a:t>
            </a:r>
            <a:r>
              <a:rPr lang="en-AU" sz="2000" b="1" dirty="0"/>
              <a:t>chitin</a:t>
            </a:r>
            <a:r>
              <a:rPr lang="en-AU" sz="2000" dirty="0"/>
              <a:t>, giving it structural resilience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Requires moisture and food source (cellulose) to grow and doesn’t like disturbance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The basic unit of mould is the </a:t>
            </a:r>
            <a:r>
              <a:rPr lang="en-AU" sz="2000" b="1" dirty="0"/>
              <a:t>hypha</a:t>
            </a:r>
            <a:r>
              <a:rPr lang="en-AU" sz="2000" dirty="0"/>
              <a:t>, a thin filament that forms a tangled mat called a </a:t>
            </a:r>
            <a:r>
              <a:rPr lang="en-AU" sz="2000" b="1" dirty="0"/>
              <a:t>mycelium, </a:t>
            </a:r>
            <a:r>
              <a:rPr lang="en-AU" sz="2000" dirty="0"/>
              <a:t>reproduce by </a:t>
            </a:r>
            <a:r>
              <a:rPr lang="en-AU" sz="2000" b="1" dirty="0"/>
              <a:t>spore</a:t>
            </a:r>
            <a:r>
              <a:rPr lang="en-AU" sz="2000" dirty="0"/>
              <a:t> release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000" dirty="0"/>
              <a:t>Is ubiquitous and opportunistic when environmental conditions are favourable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pic>
        <p:nvPicPr>
          <p:cNvPr id="12" name="Picture 11" descr="What Does Mold Look Like Under a Microscope? Facts, Types &amp; Tips ...">
            <a:extLst>
              <a:ext uri="{FF2B5EF4-FFF2-40B4-BE49-F238E27FC236}">
                <a16:creationId xmlns:a16="http://schemas.microsoft.com/office/drawing/2014/main" id="{94877FFE-02CF-AB78-C096-45D8F9436F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1522" y="199795"/>
            <a:ext cx="4138429" cy="27417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2AD413-2546-2ABA-6390-45E28FC508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976" y="3051012"/>
            <a:ext cx="2688299" cy="20834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339202-D744-BE24-8DA0-E549FF6874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988" y="3051012"/>
            <a:ext cx="2785337" cy="208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595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1A72B-FDB3-7FD2-BCEC-D922E03FD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 Do Mold Look Like: Visual Guide to Common Types">
            <a:extLst>
              <a:ext uri="{FF2B5EF4-FFF2-40B4-BE49-F238E27FC236}">
                <a16:creationId xmlns:a16="http://schemas.microsoft.com/office/drawing/2014/main" id="{F286EECC-8E85-26E8-B5F3-77C8380F9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374" y="175764"/>
            <a:ext cx="6008069" cy="51553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D09587-04A5-4D38-4D14-472E9EBF00AB}"/>
              </a:ext>
            </a:extLst>
          </p:cNvPr>
          <p:cNvSpPr txBox="1"/>
          <p:nvPr/>
        </p:nvSpPr>
        <p:spPr>
          <a:xfrm>
            <a:off x="6526139" y="175764"/>
            <a:ext cx="525348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 dirty="0"/>
              <a:t>Common Acute Health Effects</a:t>
            </a:r>
          </a:p>
          <a:p>
            <a:r>
              <a:rPr lang="en-AU" sz="1600" dirty="0"/>
              <a:t>Exposure to mould can lead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allergic reactions, red eyes and eye irritation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skin rashes and infections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throat irritation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coughing, wheezing, and asthma attacks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hypersensitivity pneumonitis, an immune-mediated lung condition</a:t>
            </a:r>
          </a:p>
          <a:p>
            <a:endParaRPr lang="en-AU" sz="1600" b="1" dirty="0"/>
          </a:p>
          <a:p>
            <a:r>
              <a:rPr lang="en-AU" sz="1600" b="1" dirty="0"/>
              <a:t>Severe and Long-Term Effects</a:t>
            </a:r>
          </a:p>
          <a:p>
            <a:r>
              <a:rPr lang="en-AU" sz="1600" dirty="0"/>
              <a:t>Certain moulds produce </a:t>
            </a:r>
            <a:r>
              <a:rPr lang="en-AU" sz="1600" b="1" dirty="0"/>
              <a:t>mycotoxins</a:t>
            </a:r>
            <a:r>
              <a:rPr lang="en-AU" sz="1600" dirty="0"/>
              <a:t>, which can be toxic if ingested or inhaled over time and include </a:t>
            </a:r>
            <a:r>
              <a:rPr lang="en-AU" sz="1600" dirty="0" err="1"/>
              <a:t>symptons</a:t>
            </a:r>
            <a:r>
              <a:rPr lang="en-AU" sz="1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immune system changes, inflammation, and cognitive issues such as memory loss, dizziness, and “brain fog”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Some mycotoxins, like aflatoxin, are recognized as carcinogenic (NIEHS)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600" dirty="0"/>
              <a:t>Death in </a:t>
            </a:r>
            <a:r>
              <a:rPr lang="en-AU" sz="1600"/>
              <a:t>some cases</a:t>
            </a:r>
            <a:endParaRPr lang="en-AU" sz="1600" b="1" dirty="0"/>
          </a:p>
          <a:p>
            <a:r>
              <a:rPr lang="en-AU" sz="1600" b="1" dirty="0"/>
              <a:t>Populations at Higher Risk</a:t>
            </a:r>
          </a:p>
          <a:p>
            <a:r>
              <a:rPr lang="en-AU" sz="1600" dirty="0"/>
              <a:t>Children, People with allergies or asthma, Immunocompromised individuals are at higher risk for infections and systemic mycoses</a:t>
            </a:r>
          </a:p>
        </p:txBody>
      </p:sp>
    </p:spTree>
    <p:extLst>
      <p:ext uri="{BB962C8B-B14F-4D97-AF65-F5344CB8AC3E}">
        <p14:creationId xmlns:p14="http://schemas.microsoft.com/office/powerpoint/2010/main" val="1931052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1C36C-80A2-7BD3-84B3-F9F5C04E9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90A5D68-36B1-9112-F19D-0B0BE25DB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519" y="330507"/>
            <a:ext cx="4268554" cy="5012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A0A109-EF76-1B80-DA8B-A65CED314F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066" y="0"/>
            <a:ext cx="5591021" cy="509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2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CB9D7-E24F-801B-90B1-F46A6CAD6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A9A1AD-FA9C-0D2B-C030-6AE036CFF6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7" y="146649"/>
            <a:ext cx="6850808" cy="5201728"/>
          </a:xfrm>
          <a:prstGeom prst="rect">
            <a:avLst/>
          </a:prstGeom>
        </p:spPr>
      </p:pic>
      <p:pic>
        <p:nvPicPr>
          <p:cNvPr id="2" name="Picture 1" descr="What is Relative Humidity?">
            <a:extLst>
              <a:ext uri="{FF2B5EF4-FFF2-40B4-BE49-F238E27FC236}">
                <a16:creationId xmlns:a16="http://schemas.microsoft.com/office/drawing/2014/main" id="{3312B811-A5A3-83D4-6D81-8D55C30C8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023" y="464657"/>
            <a:ext cx="4286250" cy="31337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C641FD8-9A87-7A51-D490-3930E294BEA9}"/>
              </a:ext>
            </a:extLst>
          </p:cNvPr>
          <p:cNvSpPr/>
          <p:nvPr/>
        </p:nvSpPr>
        <p:spPr>
          <a:xfrm>
            <a:off x="9247517" y="715992"/>
            <a:ext cx="1759788" cy="1897811"/>
          </a:xfrm>
          <a:prstGeom prst="rect">
            <a:avLst/>
          </a:prstGeom>
          <a:solidFill>
            <a:srgbClr val="EDFC7C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FDBD73-C85C-A377-7663-9797A8C0FAFF}"/>
              </a:ext>
            </a:extLst>
          </p:cNvPr>
          <p:cNvSpPr txBox="1"/>
          <p:nvPr/>
        </p:nvSpPr>
        <p:spPr>
          <a:xfrm>
            <a:off x="7257535" y="3598382"/>
            <a:ext cx="43487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/>
              <a:t>Ideal mould growth conditions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dirty="0"/>
              <a:t>Above 60% relative humidity at any temperature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dirty="0"/>
              <a:t>Above 15% EMC (electronic moisture content – Douglas Fir Scale) in porous materials (plaster, cardboard, timber)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331201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72EE4-47B9-6824-8050-2AB243AC6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4B9B6A-69A2-1C0F-CF89-BD2EDB722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445" y="252573"/>
            <a:ext cx="6287168" cy="45523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594CBD-17D6-9D49-EB38-6F0CA7207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19" y="87880"/>
            <a:ext cx="3707066" cy="529661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7E93BF35-5E24-3156-8B5E-0966482FC05F}"/>
              </a:ext>
            </a:extLst>
          </p:cNvPr>
          <p:cNvSpPr/>
          <p:nvPr/>
        </p:nvSpPr>
        <p:spPr>
          <a:xfrm>
            <a:off x="2907101" y="2415396"/>
            <a:ext cx="3804249" cy="122495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84719D-984A-24DB-CF1F-10425B06F624}"/>
              </a:ext>
            </a:extLst>
          </p:cNvPr>
          <p:cNvSpPr txBox="1"/>
          <p:nvPr/>
        </p:nvSpPr>
        <p:spPr>
          <a:xfrm>
            <a:off x="3534187" y="2820837"/>
            <a:ext cx="2682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2016 - 2026</a:t>
            </a:r>
          </a:p>
        </p:txBody>
      </p:sp>
    </p:spTree>
    <p:extLst>
      <p:ext uri="{BB962C8B-B14F-4D97-AF65-F5344CB8AC3E}">
        <p14:creationId xmlns:p14="http://schemas.microsoft.com/office/powerpoint/2010/main" val="311165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a966378-714d-4c4d-bbfe-b69afb1e555b">
      <Terms xmlns="http://schemas.microsoft.com/office/infopath/2007/PartnerControls"/>
    </lcf76f155ced4ddcb4097134ff3c332f>
    <TaxCatchAll xmlns="0f7fb520-5d64-4b96-9947-be2f1e46739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DB4C220924B042A9B7EB96117C9F8C" ma:contentTypeVersion="13" ma:contentTypeDescription="Create a new document." ma:contentTypeScope="" ma:versionID="77aa830f966992926866a40af961f373">
  <xsd:schema xmlns:xsd="http://www.w3.org/2001/XMLSchema" xmlns:xs="http://www.w3.org/2001/XMLSchema" xmlns:p="http://schemas.microsoft.com/office/2006/metadata/properties" xmlns:ns2="0a966378-714d-4c4d-bbfe-b69afb1e555b" xmlns:ns3="0f7fb520-5d64-4b96-9947-be2f1e467398" targetNamespace="http://schemas.microsoft.com/office/2006/metadata/properties" ma:root="true" ma:fieldsID="d4941d5cad2f23b35f51b19329bbbeb8" ns2:_="" ns3:_="">
    <xsd:import namespace="0a966378-714d-4c4d-bbfe-b69afb1e555b"/>
    <xsd:import namespace="0f7fb520-5d64-4b96-9947-be2f1e4673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66378-714d-4c4d-bbfe-b69afb1e5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075e245-78b5-4e1b-9f24-0d9605051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7fb520-5d64-4b96-9947-be2f1e46739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288fd1c-63bc-4d76-a2da-da671e04de66}" ma:internalName="TaxCatchAll" ma:showField="CatchAllData" ma:web="0f7fb520-5d64-4b96-9947-be2f1e4673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3484D71-A3FC-4359-9F63-D3BE286692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620DDF-7CC5-4260-8AB0-5354B922FEBB}">
  <ds:schemaRefs>
    <ds:schemaRef ds:uri="http://schemas.microsoft.com/office/2006/metadata/properties"/>
    <ds:schemaRef ds:uri="http://schemas.microsoft.com/office/infopath/2007/PartnerControls"/>
    <ds:schemaRef ds:uri="01bf4573-d9e0-4022-8c50-69dacf42dd6f"/>
    <ds:schemaRef ds:uri="0cead12f-0152-4a8c-bbfa-5d698070e431"/>
    <ds:schemaRef ds:uri="0a966378-714d-4c4d-bbfe-b69afb1e555b"/>
    <ds:schemaRef ds:uri="0f7fb520-5d64-4b96-9947-be2f1e467398"/>
  </ds:schemaRefs>
</ds:datastoreItem>
</file>

<file path=customXml/itemProps3.xml><?xml version="1.0" encoding="utf-8"?>
<ds:datastoreItem xmlns:ds="http://schemas.openxmlformats.org/officeDocument/2006/customXml" ds:itemID="{857F6867-5FD5-45CE-A996-B40386851F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966378-714d-4c4d-bbfe-b69afb1e555b"/>
    <ds:schemaRef ds:uri="0f7fb520-5d64-4b96-9947-be2f1e4673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3904</TotalTime>
  <Words>559</Words>
  <Application>Microsoft Office PowerPoint</Application>
  <PresentationFormat>Widescreen</PresentationFormat>
  <Paragraphs>83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AP_ExecOfficer</dc:creator>
  <cp:lastModifiedBy>Brett Cole</cp:lastModifiedBy>
  <cp:revision>57</cp:revision>
  <cp:lastPrinted>2020-10-20T09:16:40Z</cp:lastPrinted>
  <dcterms:created xsi:type="dcterms:W3CDTF">2017-06-26T04:46:04Z</dcterms:created>
  <dcterms:modified xsi:type="dcterms:W3CDTF">2026-07-25T23:53:58Z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0x01010008DB4C220924B042A9B7EB96117C9F8C</vt:lpwstr>
  </property>
  <property fmtid="{D5CDD505-2E9C-101B-9397-08002B2CF9AE}" pid="3" name="Order">
    <vt:r8>3200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